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4" r:id="rId6"/>
    <p:sldId id="270" r:id="rId7"/>
    <p:sldId id="280" r:id="rId8"/>
    <p:sldId id="276" r:id="rId9"/>
    <p:sldId id="278" r:id="rId10"/>
    <p:sldId id="277" r:id="rId11"/>
    <p:sldId id="267" r:id="rId12"/>
    <p:sldId id="279" r:id="rId13"/>
    <p:sldId id="282" r:id="rId14"/>
    <p:sldId id="284" r:id="rId15"/>
    <p:sldId id="260" r:id="rId16"/>
    <p:sldId id="261" r:id="rId17"/>
    <p:sldId id="262" r:id="rId18"/>
    <p:sldId id="263" r:id="rId19"/>
    <p:sldId id="264" r:id="rId20"/>
    <p:sldId id="266" r:id="rId21"/>
    <p:sldId id="285" r:id="rId22"/>
    <p:sldId id="287" r:id="rId23"/>
    <p:sldId id="288" r:id="rId24"/>
    <p:sldId id="26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06"/>
    <p:restoredTop sz="90000"/>
  </p:normalViewPr>
  <p:slideViewPr>
    <p:cSldViewPr snapToGrid="0">
      <p:cViewPr varScale="1">
        <p:scale>
          <a:sx n="104" d="100"/>
          <a:sy n="104" d="100"/>
        </p:scale>
        <p:origin x="22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svg"/><Relationship Id="rId1" Type="http://schemas.openxmlformats.org/officeDocument/2006/relationships/image" Target="../media/image1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svg"/><Relationship Id="rId1" Type="http://schemas.openxmlformats.org/officeDocument/2006/relationships/image" Target="../media/image1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8E4CF1-C30A-458F-BE21-56F2B98FB56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43F899-0BFC-4078-AF4D-1FA98B4F32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Policy Making: Guides resource allocation and social programs.</a:t>
          </a:r>
        </a:p>
      </dgm:t>
    </dgm:pt>
    <dgm:pt modelId="{038FAF07-D89B-420D-B6B5-C1A5B453AB26}" type="parTrans" cxnId="{51CE1868-0495-457E-BB8A-D5934F4B458E}">
      <dgm:prSet/>
      <dgm:spPr/>
      <dgm:t>
        <a:bodyPr/>
        <a:lstStyle/>
        <a:p>
          <a:endParaRPr lang="en-US"/>
        </a:p>
      </dgm:t>
    </dgm:pt>
    <dgm:pt modelId="{C69845D3-9823-4BE0-B969-F10F8A88DBD6}" type="sibTrans" cxnId="{51CE1868-0495-457E-BB8A-D5934F4B458E}">
      <dgm:prSet/>
      <dgm:spPr/>
      <dgm:t>
        <a:bodyPr/>
        <a:lstStyle/>
        <a:p>
          <a:endParaRPr lang="en-US"/>
        </a:p>
      </dgm:t>
    </dgm:pt>
    <dgm:pt modelId="{0D820A69-2945-4BAA-B8BC-7AC04BC500A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Business Insights: Enables companies to tailor products to specific demographic groups.</a:t>
          </a:r>
        </a:p>
      </dgm:t>
    </dgm:pt>
    <dgm:pt modelId="{64916961-D83D-4B77-AFFC-2FE44D3A0C7E}" type="parTrans" cxnId="{64897D2E-923A-4545-A393-90FB995A06E7}">
      <dgm:prSet/>
      <dgm:spPr/>
      <dgm:t>
        <a:bodyPr/>
        <a:lstStyle/>
        <a:p>
          <a:endParaRPr lang="en-US"/>
        </a:p>
      </dgm:t>
    </dgm:pt>
    <dgm:pt modelId="{444CDD1C-44DA-4E90-A297-11BE5784A017}" type="sibTrans" cxnId="{64897D2E-923A-4545-A393-90FB995A06E7}">
      <dgm:prSet/>
      <dgm:spPr/>
      <dgm:t>
        <a:bodyPr/>
        <a:lstStyle/>
        <a:p>
          <a:endParaRPr lang="en-US"/>
        </a:p>
      </dgm:t>
    </dgm:pt>
    <dgm:pt modelId="{E8907AF4-2F9E-49B2-83A1-948298C1A7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Socioeconomic Studies: Reveals trends in income, education, and employment.</a:t>
          </a:r>
        </a:p>
      </dgm:t>
    </dgm:pt>
    <dgm:pt modelId="{AFCDDF99-519B-4E3D-AF8E-F3B719EF1CA6}" type="parTrans" cxnId="{242B53DB-D67E-41B5-8D86-ABF775863B4D}">
      <dgm:prSet/>
      <dgm:spPr/>
      <dgm:t>
        <a:bodyPr/>
        <a:lstStyle/>
        <a:p>
          <a:endParaRPr lang="en-US"/>
        </a:p>
      </dgm:t>
    </dgm:pt>
    <dgm:pt modelId="{7E7012FE-C2F5-4A4C-A15F-A220EC8EF673}" type="sibTrans" cxnId="{242B53DB-D67E-41B5-8D86-ABF775863B4D}">
      <dgm:prSet/>
      <dgm:spPr/>
      <dgm:t>
        <a:bodyPr/>
        <a:lstStyle/>
        <a:p>
          <a:endParaRPr lang="en-US"/>
        </a:p>
      </dgm:t>
    </dgm:pt>
    <dgm:pt modelId="{63E373B7-AE7F-4D27-A11E-8AE1E3F7676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ML Applications: Predicting income helps identify disparities and possible interventions.</a:t>
          </a:r>
        </a:p>
      </dgm:t>
    </dgm:pt>
    <dgm:pt modelId="{3715BD12-1CE7-4716-90A2-58E43CB2E4D6}" type="parTrans" cxnId="{368567AF-6F93-4A8E-9CAE-7603DB2D6EB2}">
      <dgm:prSet/>
      <dgm:spPr/>
      <dgm:t>
        <a:bodyPr/>
        <a:lstStyle/>
        <a:p>
          <a:endParaRPr lang="en-US"/>
        </a:p>
      </dgm:t>
    </dgm:pt>
    <dgm:pt modelId="{532AC992-7C9D-409E-94EF-931CF88FE141}" type="sibTrans" cxnId="{368567AF-6F93-4A8E-9CAE-7603DB2D6EB2}">
      <dgm:prSet/>
      <dgm:spPr/>
      <dgm:t>
        <a:bodyPr/>
        <a:lstStyle/>
        <a:p>
          <a:endParaRPr lang="en-US"/>
        </a:p>
      </dgm:t>
    </dgm:pt>
    <dgm:pt modelId="{034B65A2-7A2A-401E-B70C-7F0A53AFF5FE}" type="pres">
      <dgm:prSet presAssocID="{9A8E4CF1-C30A-458F-BE21-56F2B98FB56D}" presName="root" presStyleCnt="0">
        <dgm:presLayoutVars>
          <dgm:dir/>
          <dgm:resizeHandles val="exact"/>
        </dgm:presLayoutVars>
      </dgm:prSet>
      <dgm:spPr/>
    </dgm:pt>
    <dgm:pt modelId="{D0181ECA-9A7B-4486-9243-EB9B6231CD77}" type="pres">
      <dgm:prSet presAssocID="{0843F899-0BFC-4078-AF4D-1FA98B4F321E}" presName="compNode" presStyleCnt="0"/>
      <dgm:spPr/>
    </dgm:pt>
    <dgm:pt modelId="{8402AB25-E4EB-4120-926F-959DF2D28A2E}" type="pres">
      <dgm:prSet presAssocID="{0843F899-0BFC-4078-AF4D-1FA98B4F321E}" presName="bgRect" presStyleLbl="bgShp" presStyleIdx="0" presStyleCnt="4"/>
      <dgm:spPr/>
    </dgm:pt>
    <dgm:pt modelId="{F9698A7F-DD99-46C1-BA36-11E53F3176AA}" type="pres">
      <dgm:prSet presAssocID="{0843F899-0BFC-4078-AF4D-1FA98B4F321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32B7299C-2581-4ED7-8B7C-3F3DD966ABD5}" type="pres">
      <dgm:prSet presAssocID="{0843F899-0BFC-4078-AF4D-1FA98B4F321E}" presName="spaceRect" presStyleCnt="0"/>
      <dgm:spPr/>
    </dgm:pt>
    <dgm:pt modelId="{023EAE1E-A4D2-4B5A-957E-EAF3F21C3B0E}" type="pres">
      <dgm:prSet presAssocID="{0843F899-0BFC-4078-AF4D-1FA98B4F321E}" presName="parTx" presStyleLbl="revTx" presStyleIdx="0" presStyleCnt="4">
        <dgm:presLayoutVars>
          <dgm:chMax val="0"/>
          <dgm:chPref val="0"/>
        </dgm:presLayoutVars>
      </dgm:prSet>
      <dgm:spPr/>
    </dgm:pt>
    <dgm:pt modelId="{0F2ACD31-5A63-4FDD-84C4-A59C67A1637B}" type="pres">
      <dgm:prSet presAssocID="{C69845D3-9823-4BE0-B969-F10F8A88DBD6}" presName="sibTrans" presStyleCnt="0"/>
      <dgm:spPr/>
    </dgm:pt>
    <dgm:pt modelId="{EBCE7F16-2292-4F82-8011-C31AED3A85A7}" type="pres">
      <dgm:prSet presAssocID="{0D820A69-2945-4BAA-B8BC-7AC04BC500AF}" presName="compNode" presStyleCnt="0"/>
      <dgm:spPr/>
    </dgm:pt>
    <dgm:pt modelId="{021F0106-EEC4-4D3D-BF10-F8D1CD6BB6BF}" type="pres">
      <dgm:prSet presAssocID="{0D820A69-2945-4BAA-B8BC-7AC04BC500AF}" presName="bgRect" presStyleLbl="bgShp" presStyleIdx="1" presStyleCnt="4"/>
      <dgm:spPr/>
    </dgm:pt>
    <dgm:pt modelId="{89191804-103A-48B4-9A24-298181626AB8}" type="pres">
      <dgm:prSet presAssocID="{0D820A69-2945-4BAA-B8BC-7AC04BC500A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dvertising"/>
        </a:ext>
      </dgm:extLst>
    </dgm:pt>
    <dgm:pt modelId="{D4202522-D2B7-4572-8102-27C049CF7176}" type="pres">
      <dgm:prSet presAssocID="{0D820A69-2945-4BAA-B8BC-7AC04BC500AF}" presName="spaceRect" presStyleCnt="0"/>
      <dgm:spPr/>
    </dgm:pt>
    <dgm:pt modelId="{C0E79FB6-C87C-46E7-95A8-9FA9BD4A1BB4}" type="pres">
      <dgm:prSet presAssocID="{0D820A69-2945-4BAA-B8BC-7AC04BC500AF}" presName="parTx" presStyleLbl="revTx" presStyleIdx="1" presStyleCnt="4">
        <dgm:presLayoutVars>
          <dgm:chMax val="0"/>
          <dgm:chPref val="0"/>
        </dgm:presLayoutVars>
      </dgm:prSet>
      <dgm:spPr/>
    </dgm:pt>
    <dgm:pt modelId="{E50B414F-5EA6-48B9-B50A-FEC1FB50629B}" type="pres">
      <dgm:prSet presAssocID="{444CDD1C-44DA-4E90-A297-11BE5784A017}" presName="sibTrans" presStyleCnt="0"/>
      <dgm:spPr/>
    </dgm:pt>
    <dgm:pt modelId="{4C93D1EC-5BBC-4C94-8BC1-3F46F77C08FD}" type="pres">
      <dgm:prSet presAssocID="{E8907AF4-2F9E-49B2-83A1-948298C1A74E}" presName="compNode" presStyleCnt="0"/>
      <dgm:spPr/>
    </dgm:pt>
    <dgm:pt modelId="{63B57FFC-F17D-4565-969F-7396DD2938D2}" type="pres">
      <dgm:prSet presAssocID="{E8907AF4-2F9E-49B2-83A1-948298C1A74E}" presName="bgRect" presStyleLbl="bgShp" presStyleIdx="2" presStyleCnt="4"/>
      <dgm:spPr/>
    </dgm:pt>
    <dgm:pt modelId="{F843BFD8-5B74-4056-B4C3-4D36C82D03F2}" type="pres">
      <dgm:prSet presAssocID="{E8907AF4-2F9E-49B2-83A1-948298C1A74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EB19DCAE-572F-4F0D-A1B1-AB0ED3AF50F4}" type="pres">
      <dgm:prSet presAssocID="{E8907AF4-2F9E-49B2-83A1-948298C1A74E}" presName="spaceRect" presStyleCnt="0"/>
      <dgm:spPr/>
    </dgm:pt>
    <dgm:pt modelId="{377572EB-B6BC-4508-8E47-84F4CAA0D2E2}" type="pres">
      <dgm:prSet presAssocID="{E8907AF4-2F9E-49B2-83A1-948298C1A74E}" presName="parTx" presStyleLbl="revTx" presStyleIdx="2" presStyleCnt="4">
        <dgm:presLayoutVars>
          <dgm:chMax val="0"/>
          <dgm:chPref val="0"/>
        </dgm:presLayoutVars>
      </dgm:prSet>
      <dgm:spPr/>
    </dgm:pt>
    <dgm:pt modelId="{034DC1F5-C0C5-46CB-AE9E-509F3320FE97}" type="pres">
      <dgm:prSet presAssocID="{7E7012FE-C2F5-4A4C-A15F-A220EC8EF673}" presName="sibTrans" presStyleCnt="0"/>
      <dgm:spPr/>
    </dgm:pt>
    <dgm:pt modelId="{1EDCED58-920A-4214-A475-0F9A7AFAE29D}" type="pres">
      <dgm:prSet presAssocID="{63E373B7-AE7F-4D27-A11E-8AE1E3F76768}" presName="compNode" presStyleCnt="0"/>
      <dgm:spPr/>
    </dgm:pt>
    <dgm:pt modelId="{A4E2E2A7-0DAC-4C1F-87E7-7DD03D95ACF4}" type="pres">
      <dgm:prSet presAssocID="{63E373B7-AE7F-4D27-A11E-8AE1E3F76768}" presName="bgRect" presStyleLbl="bgShp" presStyleIdx="3" presStyleCnt="4"/>
      <dgm:spPr/>
    </dgm:pt>
    <dgm:pt modelId="{EBC36103-186B-4856-8829-081A916CC937}" type="pres">
      <dgm:prSet presAssocID="{63E373B7-AE7F-4D27-A11E-8AE1E3F7676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8C0CB7E6-BD5B-4FE9-BE98-2249544F5B5B}" type="pres">
      <dgm:prSet presAssocID="{63E373B7-AE7F-4D27-A11E-8AE1E3F76768}" presName="spaceRect" presStyleCnt="0"/>
      <dgm:spPr/>
    </dgm:pt>
    <dgm:pt modelId="{2E1B13A5-F145-47B0-B674-792662784CEE}" type="pres">
      <dgm:prSet presAssocID="{63E373B7-AE7F-4D27-A11E-8AE1E3F7676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89DF800-D850-704A-AA0E-53DE3F3CA518}" type="presOf" srcId="{63E373B7-AE7F-4D27-A11E-8AE1E3F76768}" destId="{2E1B13A5-F145-47B0-B674-792662784CEE}" srcOrd="0" destOrd="0" presId="urn:microsoft.com/office/officeart/2018/2/layout/IconVerticalSolidList"/>
    <dgm:cxn modelId="{6631C109-4A98-4C4C-8711-1CDF86110DA7}" type="presOf" srcId="{0843F899-0BFC-4078-AF4D-1FA98B4F321E}" destId="{023EAE1E-A4D2-4B5A-957E-EAF3F21C3B0E}" srcOrd="0" destOrd="0" presId="urn:microsoft.com/office/officeart/2018/2/layout/IconVerticalSolidList"/>
    <dgm:cxn modelId="{64897D2E-923A-4545-A393-90FB995A06E7}" srcId="{9A8E4CF1-C30A-458F-BE21-56F2B98FB56D}" destId="{0D820A69-2945-4BAA-B8BC-7AC04BC500AF}" srcOrd="1" destOrd="0" parTransId="{64916961-D83D-4B77-AFFC-2FE44D3A0C7E}" sibTransId="{444CDD1C-44DA-4E90-A297-11BE5784A017}"/>
    <dgm:cxn modelId="{51CE1868-0495-457E-BB8A-D5934F4B458E}" srcId="{9A8E4CF1-C30A-458F-BE21-56F2B98FB56D}" destId="{0843F899-0BFC-4078-AF4D-1FA98B4F321E}" srcOrd="0" destOrd="0" parTransId="{038FAF07-D89B-420D-B6B5-C1A5B453AB26}" sibTransId="{C69845D3-9823-4BE0-B969-F10F8A88DBD6}"/>
    <dgm:cxn modelId="{054E25A4-21DA-794B-9F01-47CB5FD07BC1}" type="presOf" srcId="{0D820A69-2945-4BAA-B8BC-7AC04BC500AF}" destId="{C0E79FB6-C87C-46E7-95A8-9FA9BD4A1BB4}" srcOrd="0" destOrd="0" presId="urn:microsoft.com/office/officeart/2018/2/layout/IconVerticalSolidList"/>
    <dgm:cxn modelId="{368567AF-6F93-4A8E-9CAE-7603DB2D6EB2}" srcId="{9A8E4CF1-C30A-458F-BE21-56F2B98FB56D}" destId="{63E373B7-AE7F-4D27-A11E-8AE1E3F76768}" srcOrd="3" destOrd="0" parTransId="{3715BD12-1CE7-4716-90A2-58E43CB2E4D6}" sibTransId="{532AC992-7C9D-409E-94EF-931CF88FE141}"/>
    <dgm:cxn modelId="{0B4DD0B4-F68E-BF4F-B83B-7644ABF70012}" type="presOf" srcId="{9A8E4CF1-C30A-458F-BE21-56F2B98FB56D}" destId="{034B65A2-7A2A-401E-B70C-7F0A53AFF5FE}" srcOrd="0" destOrd="0" presId="urn:microsoft.com/office/officeart/2018/2/layout/IconVerticalSolidList"/>
    <dgm:cxn modelId="{260453CC-B5DF-8647-ADD5-602890EB72A3}" type="presOf" srcId="{E8907AF4-2F9E-49B2-83A1-948298C1A74E}" destId="{377572EB-B6BC-4508-8E47-84F4CAA0D2E2}" srcOrd="0" destOrd="0" presId="urn:microsoft.com/office/officeart/2018/2/layout/IconVerticalSolidList"/>
    <dgm:cxn modelId="{242B53DB-D67E-41B5-8D86-ABF775863B4D}" srcId="{9A8E4CF1-C30A-458F-BE21-56F2B98FB56D}" destId="{E8907AF4-2F9E-49B2-83A1-948298C1A74E}" srcOrd="2" destOrd="0" parTransId="{AFCDDF99-519B-4E3D-AF8E-F3B719EF1CA6}" sibTransId="{7E7012FE-C2F5-4A4C-A15F-A220EC8EF673}"/>
    <dgm:cxn modelId="{1B31AE3E-E8C7-2449-A7AB-22CCD3F741F2}" type="presParOf" srcId="{034B65A2-7A2A-401E-B70C-7F0A53AFF5FE}" destId="{D0181ECA-9A7B-4486-9243-EB9B6231CD77}" srcOrd="0" destOrd="0" presId="urn:microsoft.com/office/officeart/2018/2/layout/IconVerticalSolidList"/>
    <dgm:cxn modelId="{842916A1-94F3-2643-AC2D-6ECC1743278A}" type="presParOf" srcId="{D0181ECA-9A7B-4486-9243-EB9B6231CD77}" destId="{8402AB25-E4EB-4120-926F-959DF2D28A2E}" srcOrd="0" destOrd="0" presId="urn:microsoft.com/office/officeart/2018/2/layout/IconVerticalSolidList"/>
    <dgm:cxn modelId="{857E665D-9B71-B345-910B-89863FA4B1DF}" type="presParOf" srcId="{D0181ECA-9A7B-4486-9243-EB9B6231CD77}" destId="{F9698A7F-DD99-46C1-BA36-11E53F3176AA}" srcOrd="1" destOrd="0" presId="urn:microsoft.com/office/officeart/2018/2/layout/IconVerticalSolidList"/>
    <dgm:cxn modelId="{B5C4C65E-779A-C547-A201-0733F3880DFB}" type="presParOf" srcId="{D0181ECA-9A7B-4486-9243-EB9B6231CD77}" destId="{32B7299C-2581-4ED7-8B7C-3F3DD966ABD5}" srcOrd="2" destOrd="0" presId="urn:microsoft.com/office/officeart/2018/2/layout/IconVerticalSolidList"/>
    <dgm:cxn modelId="{C49FC5E8-53A2-164C-92D1-09298E4FC810}" type="presParOf" srcId="{D0181ECA-9A7B-4486-9243-EB9B6231CD77}" destId="{023EAE1E-A4D2-4B5A-957E-EAF3F21C3B0E}" srcOrd="3" destOrd="0" presId="urn:microsoft.com/office/officeart/2018/2/layout/IconVerticalSolidList"/>
    <dgm:cxn modelId="{114504F1-3B3D-B44B-B318-66BEE5FB855A}" type="presParOf" srcId="{034B65A2-7A2A-401E-B70C-7F0A53AFF5FE}" destId="{0F2ACD31-5A63-4FDD-84C4-A59C67A1637B}" srcOrd="1" destOrd="0" presId="urn:microsoft.com/office/officeart/2018/2/layout/IconVerticalSolidList"/>
    <dgm:cxn modelId="{2B619513-3D8A-F24B-9CFD-BAA63CFCAC75}" type="presParOf" srcId="{034B65A2-7A2A-401E-B70C-7F0A53AFF5FE}" destId="{EBCE7F16-2292-4F82-8011-C31AED3A85A7}" srcOrd="2" destOrd="0" presId="urn:microsoft.com/office/officeart/2018/2/layout/IconVerticalSolidList"/>
    <dgm:cxn modelId="{78762384-A4EE-1747-8C42-8B0F2551EC80}" type="presParOf" srcId="{EBCE7F16-2292-4F82-8011-C31AED3A85A7}" destId="{021F0106-EEC4-4D3D-BF10-F8D1CD6BB6BF}" srcOrd="0" destOrd="0" presId="urn:microsoft.com/office/officeart/2018/2/layout/IconVerticalSolidList"/>
    <dgm:cxn modelId="{F4001768-7E34-BE46-9275-BD5AAEA879E1}" type="presParOf" srcId="{EBCE7F16-2292-4F82-8011-C31AED3A85A7}" destId="{89191804-103A-48B4-9A24-298181626AB8}" srcOrd="1" destOrd="0" presId="urn:microsoft.com/office/officeart/2018/2/layout/IconVerticalSolidList"/>
    <dgm:cxn modelId="{0F2F7D8F-D6A1-BD4B-9851-F84ED834C529}" type="presParOf" srcId="{EBCE7F16-2292-4F82-8011-C31AED3A85A7}" destId="{D4202522-D2B7-4572-8102-27C049CF7176}" srcOrd="2" destOrd="0" presId="urn:microsoft.com/office/officeart/2018/2/layout/IconVerticalSolidList"/>
    <dgm:cxn modelId="{EA9A23C3-6941-D44A-B3E9-C09CA9E8E929}" type="presParOf" srcId="{EBCE7F16-2292-4F82-8011-C31AED3A85A7}" destId="{C0E79FB6-C87C-46E7-95A8-9FA9BD4A1BB4}" srcOrd="3" destOrd="0" presId="urn:microsoft.com/office/officeart/2018/2/layout/IconVerticalSolidList"/>
    <dgm:cxn modelId="{6C8697D9-A90B-4044-A9A4-03C1D734B4D2}" type="presParOf" srcId="{034B65A2-7A2A-401E-B70C-7F0A53AFF5FE}" destId="{E50B414F-5EA6-48B9-B50A-FEC1FB50629B}" srcOrd="3" destOrd="0" presId="urn:microsoft.com/office/officeart/2018/2/layout/IconVerticalSolidList"/>
    <dgm:cxn modelId="{B8B81DBC-CA25-7C49-88B4-4AA6C22A58F9}" type="presParOf" srcId="{034B65A2-7A2A-401E-B70C-7F0A53AFF5FE}" destId="{4C93D1EC-5BBC-4C94-8BC1-3F46F77C08FD}" srcOrd="4" destOrd="0" presId="urn:microsoft.com/office/officeart/2018/2/layout/IconVerticalSolidList"/>
    <dgm:cxn modelId="{FB886F01-AD1A-6F43-8888-456381360A0E}" type="presParOf" srcId="{4C93D1EC-5BBC-4C94-8BC1-3F46F77C08FD}" destId="{63B57FFC-F17D-4565-969F-7396DD2938D2}" srcOrd="0" destOrd="0" presId="urn:microsoft.com/office/officeart/2018/2/layout/IconVerticalSolidList"/>
    <dgm:cxn modelId="{AE8B3073-88B5-2D43-9E94-0E1135D5EB14}" type="presParOf" srcId="{4C93D1EC-5BBC-4C94-8BC1-3F46F77C08FD}" destId="{F843BFD8-5B74-4056-B4C3-4D36C82D03F2}" srcOrd="1" destOrd="0" presId="urn:microsoft.com/office/officeart/2018/2/layout/IconVerticalSolidList"/>
    <dgm:cxn modelId="{78D8A88B-1DA2-2C4A-88F7-05552D7D9062}" type="presParOf" srcId="{4C93D1EC-5BBC-4C94-8BC1-3F46F77C08FD}" destId="{EB19DCAE-572F-4F0D-A1B1-AB0ED3AF50F4}" srcOrd="2" destOrd="0" presId="urn:microsoft.com/office/officeart/2018/2/layout/IconVerticalSolidList"/>
    <dgm:cxn modelId="{A1621973-E150-C942-878F-A758926A81A3}" type="presParOf" srcId="{4C93D1EC-5BBC-4C94-8BC1-3F46F77C08FD}" destId="{377572EB-B6BC-4508-8E47-84F4CAA0D2E2}" srcOrd="3" destOrd="0" presId="urn:microsoft.com/office/officeart/2018/2/layout/IconVerticalSolidList"/>
    <dgm:cxn modelId="{4EB730D9-A2D2-1B4F-9B38-7046CA47C6D1}" type="presParOf" srcId="{034B65A2-7A2A-401E-B70C-7F0A53AFF5FE}" destId="{034DC1F5-C0C5-46CB-AE9E-509F3320FE97}" srcOrd="5" destOrd="0" presId="urn:microsoft.com/office/officeart/2018/2/layout/IconVerticalSolidList"/>
    <dgm:cxn modelId="{6507BBCE-7FF9-6A4A-8DCE-FDDC0D56F93E}" type="presParOf" srcId="{034B65A2-7A2A-401E-B70C-7F0A53AFF5FE}" destId="{1EDCED58-920A-4214-A475-0F9A7AFAE29D}" srcOrd="6" destOrd="0" presId="urn:microsoft.com/office/officeart/2018/2/layout/IconVerticalSolidList"/>
    <dgm:cxn modelId="{6037C160-7BD7-CE46-9372-C782365123F8}" type="presParOf" srcId="{1EDCED58-920A-4214-A475-0F9A7AFAE29D}" destId="{A4E2E2A7-0DAC-4C1F-87E7-7DD03D95ACF4}" srcOrd="0" destOrd="0" presId="urn:microsoft.com/office/officeart/2018/2/layout/IconVerticalSolidList"/>
    <dgm:cxn modelId="{40A224C7-F5A7-2246-979F-1AE8C7FAFA36}" type="presParOf" srcId="{1EDCED58-920A-4214-A475-0F9A7AFAE29D}" destId="{EBC36103-186B-4856-8829-081A916CC937}" srcOrd="1" destOrd="0" presId="urn:microsoft.com/office/officeart/2018/2/layout/IconVerticalSolidList"/>
    <dgm:cxn modelId="{F34B3815-DABE-7C40-8346-C4ABFD23912A}" type="presParOf" srcId="{1EDCED58-920A-4214-A475-0F9A7AFAE29D}" destId="{8C0CB7E6-BD5B-4FE9-BE98-2249544F5B5B}" srcOrd="2" destOrd="0" presId="urn:microsoft.com/office/officeart/2018/2/layout/IconVerticalSolidList"/>
    <dgm:cxn modelId="{F7EC96EB-CB90-624B-838F-46AF35787D90}" type="presParOf" srcId="{1EDCED58-920A-4214-A475-0F9A7AFAE29D}" destId="{2E1B13A5-F145-47B0-B674-792662784CE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BA26B8-2ED3-4B8C-9D03-FE020C0FF5B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CB88AE4-452A-4C8D-BCAF-6BAEE8822567}">
      <dgm:prSet/>
      <dgm:spPr/>
      <dgm:t>
        <a:bodyPr/>
        <a:lstStyle/>
        <a:p>
          <a:r>
            <a:rPr lang="en-US"/>
            <a:t>• Data Quality: Missing or inaccurate entries can degrade model performance.</a:t>
          </a:r>
        </a:p>
      </dgm:t>
    </dgm:pt>
    <dgm:pt modelId="{1DD86D8F-9C34-499F-B93B-8A00EC37496A}" type="parTrans" cxnId="{5490EEF3-EB4C-4516-A33B-FEAD263DC6FC}">
      <dgm:prSet/>
      <dgm:spPr/>
      <dgm:t>
        <a:bodyPr/>
        <a:lstStyle/>
        <a:p>
          <a:endParaRPr lang="en-US"/>
        </a:p>
      </dgm:t>
    </dgm:pt>
    <dgm:pt modelId="{8E418DFB-D4F7-45D7-96D0-8A47D13D1AE3}" type="sibTrans" cxnId="{5490EEF3-EB4C-4516-A33B-FEAD263DC6FC}">
      <dgm:prSet/>
      <dgm:spPr/>
      <dgm:t>
        <a:bodyPr/>
        <a:lstStyle/>
        <a:p>
          <a:endParaRPr lang="en-US"/>
        </a:p>
      </dgm:t>
    </dgm:pt>
    <dgm:pt modelId="{45A7A6F3-F85B-40A2-80F4-9B4BFB6AA42A}">
      <dgm:prSet/>
      <dgm:spPr/>
      <dgm:t>
        <a:bodyPr/>
        <a:lstStyle/>
        <a:p>
          <a:r>
            <a:rPr lang="en-US"/>
            <a:t>• Class Imbalance: E.g., fewer high-earning individuals.</a:t>
          </a:r>
        </a:p>
      </dgm:t>
    </dgm:pt>
    <dgm:pt modelId="{4DD8A403-9145-4D0A-9197-1389CDDCD6F6}" type="parTrans" cxnId="{BA24CBE2-09B7-4C0E-ABD8-6F90543F6577}">
      <dgm:prSet/>
      <dgm:spPr/>
      <dgm:t>
        <a:bodyPr/>
        <a:lstStyle/>
        <a:p>
          <a:endParaRPr lang="en-US"/>
        </a:p>
      </dgm:t>
    </dgm:pt>
    <dgm:pt modelId="{70F66551-4F12-4D03-8DB7-E6757C35D9B6}" type="sibTrans" cxnId="{BA24CBE2-09B7-4C0E-ABD8-6F90543F6577}">
      <dgm:prSet/>
      <dgm:spPr/>
      <dgm:t>
        <a:bodyPr/>
        <a:lstStyle/>
        <a:p>
          <a:endParaRPr lang="en-US"/>
        </a:p>
      </dgm:t>
    </dgm:pt>
    <dgm:pt modelId="{25ADB082-D03C-4ADB-B81F-FFED0E19CF01}">
      <dgm:prSet/>
      <dgm:spPr/>
      <dgm:t>
        <a:bodyPr/>
        <a:lstStyle/>
        <a:p>
          <a:r>
            <a:rPr lang="en-US"/>
            <a:t>• High Dimensionality: Numerous features can complicate the modeling process.</a:t>
          </a:r>
        </a:p>
      </dgm:t>
    </dgm:pt>
    <dgm:pt modelId="{B0726617-70C0-4C27-8FC7-4D2B1AA8F465}" type="parTrans" cxnId="{EC7BB94C-0334-474D-B305-31D248D83CAC}">
      <dgm:prSet/>
      <dgm:spPr/>
      <dgm:t>
        <a:bodyPr/>
        <a:lstStyle/>
        <a:p>
          <a:endParaRPr lang="en-US"/>
        </a:p>
      </dgm:t>
    </dgm:pt>
    <dgm:pt modelId="{D400D0EC-A412-418D-AC76-2E5BEA6BDAF5}" type="sibTrans" cxnId="{EC7BB94C-0334-474D-B305-31D248D83CAC}">
      <dgm:prSet/>
      <dgm:spPr/>
      <dgm:t>
        <a:bodyPr/>
        <a:lstStyle/>
        <a:p>
          <a:endParaRPr lang="en-US"/>
        </a:p>
      </dgm:t>
    </dgm:pt>
    <dgm:pt modelId="{1425A138-E921-48AC-8030-608DE721B22F}">
      <dgm:prSet/>
      <dgm:spPr/>
      <dgm:t>
        <a:bodyPr/>
        <a:lstStyle/>
        <a:p>
          <a:r>
            <a:rPr lang="en-US"/>
            <a:t>• Privacy &amp; Ethics: Sensitive personal data must be handled responsibly.</a:t>
          </a:r>
        </a:p>
      </dgm:t>
    </dgm:pt>
    <dgm:pt modelId="{4BE82B52-15AE-4CCF-BBEE-3E302A1D48A4}" type="parTrans" cxnId="{417DB4B6-0601-4CE6-8958-001112572204}">
      <dgm:prSet/>
      <dgm:spPr/>
      <dgm:t>
        <a:bodyPr/>
        <a:lstStyle/>
        <a:p>
          <a:endParaRPr lang="en-US"/>
        </a:p>
      </dgm:t>
    </dgm:pt>
    <dgm:pt modelId="{9E2CAF9E-CF6A-4812-B10D-70852B37BC48}" type="sibTrans" cxnId="{417DB4B6-0601-4CE6-8958-001112572204}">
      <dgm:prSet/>
      <dgm:spPr/>
      <dgm:t>
        <a:bodyPr/>
        <a:lstStyle/>
        <a:p>
          <a:endParaRPr lang="en-US"/>
        </a:p>
      </dgm:t>
    </dgm:pt>
    <dgm:pt modelId="{18627FCC-F256-E547-998A-0334334BA1C1}" type="pres">
      <dgm:prSet presAssocID="{0DBA26B8-2ED3-4B8C-9D03-FE020C0FF5B7}" presName="linear" presStyleCnt="0">
        <dgm:presLayoutVars>
          <dgm:animLvl val="lvl"/>
          <dgm:resizeHandles val="exact"/>
        </dgm:presLayoutVars>
      </dgm:prSet>
      <dgm:spPr/>
    </dgm:pt>
    <dgm:pt modelId="{AAB2A27D-1F9F-454E-97F9-01DB2B1BFCAC}" type="pres">
      <dgm:prSet presAssocID="{FCB88AE4-452A-4C8D-BCAF-6BAEE882256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E6CF6A9-EBB8-F54A-B741-3174728C8B62}" type="pres">
      <dgm:prSet presAssocID="{8E418DFB-D4F7-45D7-96D0-8A47D13D1AE3}" presName="spacer" presStyleCnt="0"/>
      <dgm:spPr/>
    </dgm:pt>
    <dgm:pt modelId="{E194068F-1E1C-E44D-A1FA-5A982C79F9E8}" type="pres">
      <dgm:prSet presAssocID="{45A7A6F3-F85B-40A2-80F4-9B4BFB6AA42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49101B5-6223-7B4A-BEE8-6510C0B98C14}" type="pres">
      <dgm:prSet presAssocID="{70F66551-4F12-4D03-8DB7-E6757C35D9B6}" presName="spacer" presStyleCnt="0"/>
      <dgm:spPr/>
    </dgm:pt>
    <dgm:pt modelId="{F490872E-D126-0E43-884C-2EEA5D430972}" type="pres">
      <dgm:prSet presAssocID="{25ADB082-D03C-4ADB-B81F-FFED0E19CF0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92FDB47-2BCD-8F4C-A24E-E4BAE2B0C1E8}" type="pres">
      <dgm:prSet presAssocID="{D400D0EC-A412-418D-AC76-2E5BEA6BDAF5}" presName="spacer" presStyleCnt="0"/>
      <dgm:spPr/>
    </dgm:pt>
    <dgm:pt modelId="{99F63DD1-B9E2-4A47-B3CF-BA373C242466}" type="pres">
      <dgm:prSet presAssocID="{1425A138-E921-48AC-8030-608DE721B22F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ACBCE29-A538-8640-96B7-ABEA19E068FE}" type="presOf" srcId="{FCB88AE4-452A-4C8D-BCAF-6BAEE8822567}" destId="{AAB2A27D-1F9F-454E-97F9-01DB2B1BFCAC}" srcOrd="0" destOrd="0" presId="urn:microsoft.com/office/officeart/2005/8/layout/vList2"/>
    <dgm:cxn modelId="{CE0CAF3B-8E4A-724D-BC5E-ED3717A8A680}" type="presOf" srcId="{0DBA26B8-2ED3-4B8C-9D03-FE020C0FF5B7}" destId="{18627FCC-F256-E547-998A-0334334BA1C1}" srcOrd="0" destOrd="0" presId="urn:microsoft.com/office/officeart/2005/8/layout/vList2"/>
    <dgm:cxn modelId="{EC7BB94C-0334-474D-B305-31D248D83CAC}" srcId="{0DBA26B8-2ED3-4B8C-9D03-FE020C0FF5B7}" destId="{25ADB082-D03C-4ADB-B81F-FFED0E19CF01}" srcOrd="2" destOrd="0" parTransId="{B0726617-70C0-4C27-8FC7-4D2B1AA8F465}" sibTransId="{D400D0EC-A412-418D-AC76-2E5BEA6BDAF5}"/>
    <dgm:cxn modelId="{FA87949B-BDD3-1645-A3B7-46FE7B1DAE54}" type="presOf" srcId="{25ADB082-D03C-4ADB-B81F-FFED0E19CF01}" destId="{F490872E-D126-0E43-884C-2EEA5D430972}" srcOrd="0" destOrd="0" presId="urn:microsoft.com/office/officeart/2005/8/layout/vList2"/>
    <dgm:cxn modelId="{220906B3-2A5E-0144-8747-18764C1A637E}" type="presOf" srcId="{1425A138-E921-48AC-8030-608DE721B22F}" destId="{99F63DD1-B9E2-4A47-B3CF-BA373C242466}" srcOrd="0" destOrd="0" presId="urn:microsoft.com/office/officeart/2005/8/layout/vList2"/>
    <dgm:cxn modelId="{417DB4B6-0601-4CE6-8958-001112572204}" srcId="{0DBA26B8-2ED3-4B8C-9D03-FE020C0FF5B7}" destId="{1425A138-E921-48AC-8030-608DE721B22F}" srcOrd="3" destOrd="0" parTransId="{4BE82B52-15AE-4CCF-BBEE-3E302A1D48A4}" sibTransId="{9E2CAF9E-CF6A-4812-B10D-70852B37BC48}"/>
    <dgm:cxn modelId="{3D9176D8-01FA-904C-94C4-FC5BD2FAF4C4}" type="presOf" srcId="{45A7A6F3-F85B-40A2-80F4-9B4BFB6AA42A}" destId="{E194068F-1E1C-E44D-A1FA-5A982C79F9E8}" srcOrd="0" destOrd="0" presId="urn:microsoft.com/office/officeart/2005/8/layout/vList2"/>
    <dgm:cxn modelId="{BA24CBE2-09B7-4C0E-ABD8-6F90543F6577}" srcId="{0DBA26B8-2ED3-4B8C-9D03-FE020C0FF5B7}" destId="{45A7A6F3-F85B-40A2-80F4-9B4BFB6AA42A}" srcOrd="1" destOrd="0" parTransId="{4DD8A403-9145-4D0A-9197-1389CDDCD6F6}" sibTransId="{70F66551-4F12-4D03-8DB7-E6757C35D9B6}"/>
    <dgm:cxn modelId="{5490EEF3-EB4C-4516-A33B-FEAD263DC6FC}" srcId="{0DBA26B8-2ED3-4B8C-9D03-FE020C0FF5B7}" destId="{FCB88AE4-452A-4C8D-BCAF-6BAEE8822567}" srcOrd="0" destOrd="0" parTransId="{1DD86D8F-9C34-499F-B93B-8A00EC37496A}" sibTransId="{8E418DFB-D4F7-45D7-96D0-8A47D13D1AE3}"/>
    <dgm:cxn modelId="{46362ACC-1631-8F40-B9C5-A158831D73E4}" type="presParOf" srcId="{18627FCC-F256-E547-998A-0334334BA1C1}" destId="{AAB2A27D-1F9F-454E-97F9-01DB2B1BFCAC}" srcOrd="0" destOrd="0" presId="urn:microsoft.com/office/officeart/2005/8/layout/vList2"/>
    <dgm:cxn modelId="{ECFFFB97-7850-7E45-A7A1-ECDFCDA922D3}" type="presParOf" srcId="{18627FCC-F256-E547-998A-0334334BA1C1}" destId="{EE6CF6A9-EBB8-F54A-B741-3174728C8B62}" srcOrd="1" destOrd="0" presId="urn:microsoft.com/office/officeart/2005/8/layout/vList2"/>
    <dgm:cxn modelId="{6884D02B-2A0B-2D4D-8330-460F749795A1}" type="presParOf" srcId="{18627FCC-F256-E547-998A-0334334BA1C1}" destId="{E194068F-1E1C-E44D-A1FA-5A982C79F9E8}" srcOrd="2" destOrd="0" presId="urn:microsoft.com/office/officeart/2005/8/layout/vList2"/>
    <dgm:cxn modelId="{4C191AFD-2E2F-1049-BF1B-94F2D7D8D1CE}" type="presParOf" srcId="{18627FCC-F256-E547-998A-0334334BA1C1}" destId="{449101B5-6223-7B4A-BEE8-6510C0B98C14}" srcOrd="3" destOrd="0" presId="urn:microsoft.com/office/officeart/2005/8/layout/vList2"/>
    <dgm:cxn modelId="{3E74D208-B274-0346-BC59-5E6521AE5356}" type="presParOf" srcId="{18627FCC-F256-E547-998A-0334334BA1C1}" destId="{F490872E-D126-0E43-884C-2EEA5D430972}" srcOrd="4" destOrd="0" presId="urn:microsoft.com/office/officeart/2005/8/layout/vList2"/>
    <dgm:cxn modelId="{2F469623-22F2-2744-A7A9-27FAE40AA8CF}" type="presParOf" srcId="{18627FCC-F256-E547-998A-0334334BA1C1}" destId="{B92FDB47-2BCD-8F4C-A24E-E4BAE2B0C1E8}" srcOrd="5" destOrd="0" presId="urn:microsoft.com/office/officeart/2005/8/layout/vList2"/>
    <dgm:cxn modelId="{0093A23E-E6DC-8B43-830F-EDC045999F12}" type="presParOf" srcId="{18627FCC-F256-E547-998A-0334334BA1C1}" destId="{99F63DD1-B9E2-4A47-B3CF-BA373C24246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4B989D-F2B4-40D6-A8DB-6AF5AE04D62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399656C-E814-4C4B-A6C6-7B8F9E043874}">
      <dgm:prSet/>
      <dgm:spPr/>
      <dgm:t>
        <a:bodyPr/>
        <a:lstStyle/>
        <a:p>
          <a:r>
            <a:rPr lang="en-US"/>
            <a:t>Exploratory Data Analysis I</a:t>
          </a:r>
        </a:p>
      </dgm:t>
    </dgm:pt>
    <dgm:pt modelId="{36008230-8B11-4E5D-ABB8-1D47AC698915}" type="parTrans" cxnId="{D5B6C571-F291-4D69-88F5-7243B19D97FF}">
      <dgm:prSet/>
      <dgm:spPr/>
      <dgm:t>
        <a:bodyPr/>
        <a:lstStyle/>
        <a:p>
          <a:endParaRPr lang="en-US"/>
        </a:p>
      </dgm:t>
    </dgm:pt>
    <dgm:pt modelId="{74C6A98E-C921-47D9-AFCF-B03975D69CB1}" type="sibTrans" cxnId="{D5B6C571-F291-4D69-88F5-7243B19D97FF}">
      <dgm:prSet/>
      <dgm:spPr/>
      <dgm:t>
        <a:bodyPr/>
        <a:lstStyle/>
        <a:p>
          <a:endParaRPr lang="en-US"/>
        </a:p>
      </dgm:t>
    </dgm:pt>
    <dgm:pt modelId="{91C19803-9819-46E5-B708-3CDDE9BA5FBB}">
      <dgm:prSet/>
      <dgm:spPr/>
      <dgm:t>
        <a:bodyPr/>
        <a:lstStyle/>
        <a:p>
          <a:r>
            <a:rPr lang="en-US" dirty="0"/>
            <a:t>Data Cleanup</a:t>
          </a:r>
        </a:p>
      </dgm:t>
    </dgm:pt>
    <dgm:pt modelId="{9BAD56DC-1E52-4B4F-912C-7D0ABA0978F1}" type="parTrans" cxnId="{FDD5E402-4C31-49AC-951F-BAE89B58E9DE}">
      <dgm:prSet/>
      <dgm:spPr/>
      <dgm:t>
        <a:bodyPr/>
        <a:lstStyle/>
        <a:p>
          <a:endParaRPr lang="en-US"/>
        </a:p>
      </dgm:t>
    </dgm:pt>
    <dgm:pt modelId="{DE0A0C53-A4B3-4402-9EF5-943C69CBE59A}" type="sibTrans" cxnId="{FDD5E402-4C31-49AC-951F-BAE89B58E9DE}">
      <dgm:prSet/>
      <dgm:spPr/>
      <dgm:t>
        <a:bodyPr/>
        <a:lstStyle/>
        <a:p>
          <a:endParaRPr lang="en-US"/>
        </a:p>
      </dgm:t>
    </dgm:pt>
    <dgm:pt modelId="{CF9A8142-F651-40D4-A1BF-AAD9ED234EA7}">
      <dgm:prSet/>
      <dgm:spPr/>
      <dgm:t>
        <a:bodyPr/>
        <a:lstStyle/>
        <a:p>
          <a:r>
            <a:rPr lang="en-US"/>
            <a:t>Feature Engineering</a:t>
          </a:r>
        </a:p>
      </dgm:t>
    </dgm:pt>
    <dgm:pt modelId="{2D2E2943-97F7-4A23-B941-B040C371B927}" type="parTrans" cxnId="{8A0ECADA-1295-43AC-9C05-6C90E103D690}">
      <dgm:prSet/>
      <dgm:spPr/>
      <dgm:t>
        <a:bodyPr/>
        <a:lstStyle/>
        <a:p>
          <a:endParaRPr lang="en-US"/>
        </a:p>
      </dgm:t>
    </dgm:pt>
    <dgm:pt modelId="{2C019209-B2E3-4628-8E1C-491B2E9F06F4}" type="sibTrans" cxnId="{8A0ECADA-1295-43AC-9C05-6C90E103D690}">
      <dgm:prSet/>
      <dgm:spPr/>
      <dgm:t>
        <a:bodyPr/>
        <a:lstStyle/>
        <a:p>
          <a:endParaRPr lang="en-US"/>
        </a:p>
      </dgm:t>
    </dgm:pt>
    <dgm:pt modelId="{60702287-C369-40B9-A7BE-A4DCC074E152}">
      <dgm:prSet/>
      <dgm:spPr/>
      <dgm:t>
        <a:bodyPr/>
        <a:lstStyle/>
        <a:p>
          <a:r>
            <a:rPr lang="en-US"/>
            <a:t>Exploratory Data Analysis II</a:t>
          </a:r>
        </a:p>
      </dgm:t>
    </dgm:pt>
    <dgm:pt modelId="{17D6B878-B392-4EB7-BB13-FB3C2DC8E5CD}" type="parTrans" cxnId="{9BEABC75-7D8B-47F7-B893-B4F9B8D9BFFA}">
      <dgm:prSet/>
      <dgm:spPr/>
      <dgm:t>
        <a:bodyPr/>
        <a:lstStyle/>
        <a:p>
          <a:endParaRPr lang="en-US"/>
        </a:p>
      </dgm:t>
    </dgm:pt>
    <dgm:pt modelId="{4E3C7E71-E2E8-45DD-88C0-6FC08E580F68}" type="sibTrans" cxnId="{9BEABC75-7D8B-47F7-B893-B4F9B8D9BFFA}">
      <dgm:prSet/>
      <dgm:spPr/>
      <dgm:t>
        <a:bodyPr/>
        <a:lstStyle/>
        <a:p>
          <a:endParaRPr lang="en-US"/>
        </a:p>
      </dgm:t>
    </dgm:pt>
    <dgm:pt modelId="{455901D2-AEB4-451C-8E70-5394E5EC9E30}">
      <dgm:prSet/>
      <dgm:spPr/>
      <dgm:t>
        <a:bodyPr/>
        <a:lstStyle/>
        <a:p>
          <a:r>
            <a:rPr lang="en-US"/>
            <a:t>Preprocessing</a:t>
          </a:r>
        </a:p>
      </dgm:t>
    </dgm:pt>
    <dgm:pt modelId="{0E3BC462-ECA7-4AE7-A0AC-CD8C65F41B61}" type="parTrans" cxnId="{9C70E6B6-30E6-405C-B393-A058B9550DAD}">
      <dgm:prSet/>
      <dgm:spPr/>
      <dgm:t>
        <a:bodyPr/>
        <a:lstStyle/>
        <a:p>
          <a:endParaRPr lang="en-US"/>
        </a:p>
      </dgm:t>
    </dgm:pt>
    <dgm:pt modelId="{026B198C-A670-4A6C-8D6A-500C69200F23}" type="sibTrans" cxnId="{9C70E6B6-30E6-405C-B393-A058B9550DAD}">
      <dgm:prSet/>
      <dgm:spPr/>
      <dgm:t>
        <a:bodyPr/>
        <a:lstStyle/>
        <a:p>
          <a:endParaRPr lang="en-US"/>
        </a:p>
      </dgm:t>
    </dgm:pt>
    <dgm:pt modelId="{8CB37CD8-410A-413D-9C60-186DEA7852C1}">
      <dgm:prSet/>
      <dgm:spPr/>
      <dgm:t>
        <a:bodyPr/>
        <a:lstStyle/>
        <a:p>
          <a:r>
            <a:rPr lang="en-US"/>
            <a:t>Training Models</a:t>
          </a:r>
        </a:p>
      </dgm:t>
    </dgm:pt>
    <dgm:pt modelId="{9C5317AD-5C32-4B8A-A410-9BEDAE787897}" type="parTrans" cxnId="{FDF23AA7-07B0-4728-9621-CAEE9FAEAC0D}">
      <dgm:prSet/>
      <dgm:spPr/>
      <dgm:t>
        <a:bodyPr/>
        <a:lstStyle/>
        <a:p>
          <a:endParaRPr lang="en-US"/>
        </a:p>
      </dgm:t>
    </dgm:pt>
    <dgm:pt modelId="{40116F3E-6E2C-47F9-B9A8-2DC27454F2DD}" type="sibTrans" cxnId="{FDF23AA7-07B0-4728-9621-CAEE9FAEAC0D}">
      <dgm:prSet/>
      <dgm:spPr/>
      <dgm:t>
        <a:bodyPr/>
        <a:lstStyle/>
        <a:p>
          <a:endParaRPr lang="en-US"/>
        </a:p>
      </dgm:t>
    </dgm:pt>
    <dgm:pt modelId="{EAC17864-A806-4231-8AE6-359D1A50CD76}">
      <dgm:prSet/>
      <dgm:spPr/>
      <dgm:t>
        <a:bodyPr/>
        <a:lstStyle/>
        <a:p>
          <a:r>
            <a:rPr lang="en-US"/>
            <a:t>Testing Models</a:t>
          </a:r>
        </a:p>
      </dgm:t>
    </dgm:pt>
    <dgm:pt modelId="{5E8CD493-8D8A-4C5F-AA2C-2581B8495FD8}" type="parTrans" cxnId="{3EA80C2A-84E2-4E06-8D9F-A76670FFA9CB}">
      <dgm:prSet/>
      <dgm:spPr/>
      <dgm:t>
        <a:bodyPr/>
        <a:lstStyle/>
        <a:p>
          <a:endParaRPr lang="en-US"/>
        </a:p>
      </dgm:t>
    </dgm:pt>
    <dgm:pt modelId="{9A388665-BC15-48A1-8C4D-82479F125AFC}" type="sibTrans" cxnId="{3EA80C2A-84E2-4E06-8D9F-A76670FFA9CB}">
      <dgm:prSet/>
      <dgm:spPr/>
      <dgm:t>
        <a:bodyPr/>
        <a:lstStyle/>
        <a:p>
          <a:endParaRPr lang="en-US"/>
        </a:p>
      </dgm:t>
    </dgm:pt>
    <dgm:pt modelId="{D36E649E-6711-403B-9EC1-9AABDAFBCEE2}">
      <dgm:prSet/>
      <dgm:spPr/>
      <dgm:t>
        <a:bodyPr/>
        <a:lstStyle/>
        <a:p>
          <a:r>
            <a:rPr lang="en-US"/>
            <a:t>Evaluating Model Performances</a:t>
          </a:r>
        </a:p>
      </dgm:t>
    </dgm:pt>
    <dgm:pt modelId="{03F3DBC7-BBEB-462E-9B10-94C53A297774}" type="parTrans" cxnId="{0F42CFF7-1B65-4B43-B3D0-950675C03710}">
      <dgm:prSet/>
      <dgm:spPr/>
      <dgm:t>
        <a:bodyPr/>
        <a:lstStyle/>
        <a:p>
          <a:endParaRPr lang="en-US"/>
        </a:p>
      </dgm:t>
    </dgm:pt>
    <dgm:pt modelId="{ACD9B43D-B3F3-4B5E-B621-90984706678A}" type="sibTrans" cxnId="{0F42CFF7-1B65-4B43-B3D0-950675C03710}">
      <dgm:prSet/>
      <dgm:spPr/>
      <dgm:t>
        <a:bodyPr/>
        <a:lstStyle/>
        <a:p>
          <a:endParaRPr lang="en-US"/>
        </a:p>
      </dgm:t>
    </dgm:pt>
    <dgm:pt modelId="{8DB7F210-E15A-4C9E-B0F9-9C7440C92FE3}">
      <dgm:prSet/>
      <dgm:spPr/>
      <dgm:t>
        <a:bodyPr/>
        <a:lstStyle/>
        <a:p>
          <a:r>
            <a:rPr lang="en-US"/>
            <a:t>Optimizing Models</a:t>
          </a:r>
        </a:p>
      </dgm:t>
    </dgm:pt>
    <dgm:pt modelId="{7A68CF41-A8B8-436F-BE7F-C0E4A4BA48B5}" type="parTrans" cxnId="{3CDD5D23-F654-4125-8BB0-9058C9F68A94}">
      <dgm:prSet/>
      <dgm:spPr/>
      <dgm:t>
        <a:bodyPr/>
        <a:lstStyle/>
        <a:p>
          <a:endParaRPr lang="en-US"/>
        </a:p>
      </dgm:t>
    </dgm:pt>
    <dgm:pt modelId="{9D2CDA05-D7F0-48EB-93A5-D04ECEAEAACB}" type="sibTrans" cxnId="{3CDD5D23-F654-4125-8BB0-9058C9F68A94}">
      <dgm:prSet/>
      <dgm:spPr/>
      <dgm:t>
        <a:bodyPr/>
        <a:lstStyle/>
        <a:p>
          <a:endParaRPr lang="en-US"/>
        </a:p>
      </dgm:t>
    </dgm:pt>
    <dgm:pt modelId="{D03E8560-4ED0-49E6-B5DB-88945828D80D}">
      <dgm:prSet/>
      <dgm:spPr/>
      <dgm:t>
        <a:bodyPr/>
        <a:lstStyle/>
        <a:p>
          <a:r>
            <a:rPr lang="en-US"/>
            <a:t>Final Model Selection</a:t>
          </a:r>
        </a:p>
      </dgm:t>
    </dgm:pt>
    <dgm:pt modelId="{C3E65BE3-FB9F-4467-8703-986DD313E7CC}" type="parTrans" cxnId="{77669B6D-6471-415C-9F3E-80D13BEAA5F1}">
      <dgm:prSet/>
      <dgm:spPr/>
      <dgm:t>
        <a:bodyPr/>
        <a:lstStyle/>
        <a:p>
          <a:endParaRPr lang="en-US"/>
        </a:p>
      </dgm:t>
    </dgm:pt>
    <dgm:pt modelId="{CFDCBEDF-7187-4F85-99A3-00F71D081D4F}" type="sibTrans" cxnId="{77669B6D-6471-415C-9F3E-80D13BEAA5F1}">
      <dgm:prSet/>
      <dgm:spPr/>
      <dgm:t>
        <a:bodyPr/>
        <a:lstStyle/>
        <a:p>
          <a:endParaRPr lang="en-US"/>
        </a:p>
      </dgm:t>
    </dgm:pt>
    <dgm:pt modelId="{64E59A28-62A8-4C02-9BAD-8DB5318465C8}">
      <dgm:prSet/>
      <dgm:spPr/>
      <dgm:t>
        <a:bodyPr/>
        <a:lstStyle/>
        <a:p>
          <a:r>
            <a:rPr lang="en-US"/>
            <a:t>Evaluating Final Model Performance</a:t>
          </a:r>
        </a:p>
      </dgm:t>
    </dgm:pt>
    <dgm:pt modelId="{F2FB9DCE-608E-4022-A5AD-53796BF5456E}" type="parTrans" cxnId="{3A16B7C9-6470-428C-B87F-4D1422641E15}">
      <dgm:prSet/>
      <dgm:spPr/>
      <dgm:t>
        <a:bodyPr/>
        <a:lstStyle/>
        <a:p>
          <a:endParaRPr lang="en-US"/>
        </a:p>
      </dgm:t>
    </dgm:pt>
    <dgm:pt modelId="{33755E4A-CDF1-4DAE-B935-BFE84BFA2081}" type="sibTrans" cxnId="{3A16B7C9-6470-428C-B87F-4D1422641E15}">
      <dgm:prSet/>
      <dgm:spPr/>
      <dgm:t>
        <a:bodyPr/>
        <a:lstStyle/>
        <a:p>
          <a:endParaRPr lang="en-US"/>
        </a:p>
      </dgm:t>
    </dgm:pt>
    <dgm:pt modelId="{FE06B565-D145-ED48-B382-A5CCBB5E83F3}">
      <dgm:prSet/>
      <dgm:spPr/>
      <dgm:t>
        <a:bodyPr/>
        <a:lstStyle/>
        <a:p>
          <a:r>
            <a:rPr lang="en-US" dirty="0"/>
            <a:t>One Hot Encoding</a:t>
          </a:r>
        </a:p>
      </dgm:t>
    </dgm:pt>
    <dgm:pt modelId="{68E93CAC-8A72-5646-8A35-79AF5CFB028C}" type="parTrans" cxnId="{919B71B7-C418-3849-A1E6-EF1CA5F29768}">
      <dgm:prSet/>
      <dgm:spPr/>
      <dgm:t>
        <a:bodyPr/>
        <a:lstStyle/>
        <a:p>
          <a:endParaRPr lang="en-US"/>
        </a:p>
      </dgm:t>
    </dgm:pt>
    <dgm:pt modelId="{D0C2117B-6E98-4D43-96B2-9D6682D61ECD}" type="sibTrans" cxnId="{919B71B7-C418-3849-A1E6-EF1CA5F29768}">
      <dgm:prSet/>
      <dgm:spPr/>
      <dgm:t>
        <a:bodyPr/>
        <a:lstStyle/>
        <a:p>
          <a:endParaRPr lang="en-US"/>
        </a:p>
      </dgm:t>
    </dgm:pt>
    <dgm:pt modelId="{E87DF29D-90FD-CA4E-96C5-CEA4FDE4AF1E}" type="pres">
      <dgm:prSet presAssocID="{BB4B989D-F2B4-40D6-A8DB-6AF5AE04D621}" presName="Name0" presStyleCnt="0">
        <dgm:presLayoutVars>
          <dgm:dir/>
          <dgm:resizeHandles val="exact"/>
        </dgm:presLayoutVars>
      </dgm:prSet>
      <dgm:spPr/>
    </dgm:pt>
    <dgm:pt modelId="{D75CD74D-A1FD-8C49-9EDE-445893523882}" type="pres">
      <dgm:prSet presAssocID="{D399656C-E814-4C4B-A6C6-7B8F9E043874}" presName="node" presStyleLbl="node1" presStyleIdx="0" presStyleCnt="12">
        <dgm:presLayoutVars>
          <dgm:bulletEnabled val="1"/>
        </dgm:presLayoutVars>
      </dgm:prSet>
      <dgm:spPr/>
    </dgm:pt>
    <dgm:pt modelId="{158899DD-8231-524D-B8E6-92DF3B29ECB4}" type="pres">
      <dgm:prSet presAssocID="{74C6A98E-C921-47D9-AFCF-B03975D69CB1}" presName="sibTrans" presStyleLbl="sibTrans1D1" presStyleIdx="0" presStyleCnt="11"/>
      <dgm:spPr/>
    </dgm:pt>
    <dgm:pt modelId="{50E5944F-1BDA-154F-80B8-86255097D598}" type="pres">
      <dgm:prSet presAssocID="{74C6A98E-C921-47D9-AFCF-B03975D69CB1}" presName="connectorText" presStyleLbl="sibTrans1D1" presStyleIdx="0" presStyleCnt="11"/>
      <dgm:spPr/>
    </dgm:pt>
    <dgm:pt modelId="{EAFE65BD-8A9A-4B48-89D2-8C4AB1E7721D}" type="pres">
      <dgm:prSet presAssocID="{91C19803-9819-46E5-B708-3CDDE9BA5FBB}" presName="node" presStyleLbl="node1" presStyleIdx="1" presStyleCnt="12">
        <dgm:presLayoutVars>
          <dgm:bulletEnabled val="1"/>
        </dgm:presLayoutVars>
      </dgm:prSet>
      <dgm:spPr/>
    </dgm:pt>
    <dgm:pt modelId="{FEE5164F-B4C4-C945-9664-375E1F497F44}" type="pres">
      <dgm:prSet presAssocID="{DE0A0C53-A4B3-4402-9EF5-943C69CBE59A}" presName="sibTrans" presStyleLbl="sibTrans1D1" presStyleIdx="1" presStyleCnt="11"/>
      <dgm:spPr/>
    </dgm:pt>
    <dgm:pt modelId="{005830E7-6407-554E-B900-E5EEE5F6848D}" type="pres">
      <dgm:prSet presAssocID="{DE0A0C53-A4B3-4402-9EF5-943C69CBE59A}" presName="connectorText" presStyleLbl="sibTrans1D1" presStyleIdx="1" presStyleCnt="11"/>
      <dgm:spPr/>
    </dgm:pt>
    <dgm:pt modelId="{B31F44B3-6D35-6C42-A736-F12C9031D892}" type="pres">
      <dgm:prSet presAssocID="{FE06B565-D145-ED48-B382-A5CCBB5E83F3}" presName="node" presStyleLbl="node1" presStyleIdx="2" presStyleCnt="12">
        <dgm:presLayoutVars>
          <dgm:bulletEnabled val="1"/>
        </dgm:presLayoutVars>
      </dgm:prSet>
      <dgm:spPr/>
    </dgm:pt>
    <dgm:pt modelId="{39435CCE-8F5C-EA47-8A4F-0D6627341D3F}" type="pres">
      <dgm:prSet presAssocID="{D0C2117B-6E98-4D43-96B2-9D6682D61ECD}" presName="sibTrans" presStyleLbl="sibTrans1D1" presStyleIdx="2" presStyleCnt="11"/>
      <dgm:spPr/>
    </dgm:pt>
    <dgm:pt modelId="{92B0622E-040D-CF4A-9886-6A5A8210E40C}" type="pres">
      <dgm:prSet presAssocID="{D0C2117B-6E98-4D43-96B2-9D6682D61ECD}" presName="connectorText" presStyleLbl="sibTrans1D1" presStyleIdx="2" presStyleCnt="11"/>
      <dgm:spPr/>
    </dgm:pt>
    <dgm:pt modelId="{9C31549A-8C67-E84C-A451-D5D47E852DB7}" type="pres">
      <dgm:prSet presAssocID="{CF9A8142-F651-40D4-A1BF-AAD9ED234EA7}" presName="node" presStyleLbl="node1" presStyleIdx="3" presStyleCnt="12">
        <dgm:presLayoutVars>
          <dgm:bulletEnabled val="1"/>
        </dgm:presLayoutVars>
      </dgm:prSet>
      <dgm:spPr/>
    </dgm:pt>
    <dgm:pt modelId="{00CBC923-B596-1C48-A164-294552F2B09D}" type="pres">
      <dgm:prSet presAssocID="{2C019209-B2E3-4628-8E1C-491B2E9F06F4}" presName="sibTrans" presStyleLbl="sibTrans1D1" presStyleIdx="3" presStyleCnt="11"/>
      <dgm:spPr/>
    </dgm:pt>
    <dgm:pt modelId="{E02A426E-6922-B343-BEA6-5890D1F6326B}" type="pres">
      <dgm:prSet presAssocID="{2C019209-B2E3-4628-8E1C-491B2E9F06F4}" presName="connectorText" presStyleLbl="sibTrans1D1" presStyleIdx="3" presStyleCnt="11"/>
      <dgm:spPr/>
    </dgm:pt>
    <dgm:pt modelId="{2EE8E186-29BB-844A-8D7C-623BE593CA8C}" type="pres">
      <dgm:prSet presAssocID="{60702287-C369-40B9-A7BE-A4DCC074E152}" presName="node" presStyleLbl="node1" presStyleIdx="4" presStyleCnt="12">
        <dgm:presLayoutVars>
          <dgm:bulletEnabled val="1"/>
        </dgm:presLayoutVars>
      </dgm:prSet>
      <dgm:spPr/>
    </dgm:pt>
    <dgm:pt modelId="{59AC221E-9755-B240-A7E8-10EA001C4C08}" type="pres">
      <dgm:prSet presAssocID="{4E3C7E71-E2E8-45DD-88C0-6FC08E580F68}" presName="sibTrans" presStyleLbl="sibTrans1D1" presStyleIdx="4" presStyleCnt="11"/>
      <dgm:spPr/>
    </dgm:pt>
    <dgm:pt modelId="{D355F2DF-E6FD-8040-B3E1-3DF2C43B4970}" type="pres">
      <dgm:prSet presAssocID="{4E3C7E71-E2E8-45DD-88C0-6FC08E580F68}" presName="connectorText" presStyleLbl="sibTrans1D1" presStyleIdx="4" presStyleCnt="11"/>
      <dgm:spPr/>
    </dgm:pt>
    <dgm:pt modelId="{D744DCA9-05C2-2948-9C6C-F3EF5F6FDAC9}" type="pres">
      <dgm:prSet presAssocID="{455901D2-AEB4-451C-8E70-5394E5EC9E30}" presName="node" presStyleLbl="node1" presStyleIdx="5" presStyleCnt="12">
        <dgm:presLayoutVars>
          <dgm:bulletEnabled val="1"/>
        </dgm:presLayoutVars>
      </dgm:prSet>
      <dgm:spPr/>
    </dgm:pt>
    <dgm:pt modelId="{C8B4621B-0E02-3841-BBFC-C49C0BFF4B8C}" type="pres">
      <dgm:prSet presAssocID="{026B198C-A670-4A6C-8D6A-500C69200F23}" presName="sibTrans" presStyleLbl="sibTrans1D1" presStyleIdx="5" presStyleCnt="11"/>
      <dgm:spPr/>
    </dgm:pt>
    <dgm:pt modelId="{B0612C7A-3252-BF47-A871-79496C634C59}" type="pres">
      <dgm:prSet presAssocID="{026B198C-A670-4A6C-8D6A-500C69200F23}" presName="connectorText" presStyleLbl="sibTrans1D1" presStyleIdx="5" presStyleCnt="11"/>
      <dgm:spPr/>
    </dgm:pt>
    <dgm:pt modelId="{EA5CB703-E563-6445-9E2F-A3E9039AF8A4}" type="pres">
      <dgm:prSet presAssocID="{8CB37CD8-410A-413D-9C60-186DEA7852C1}" presName="node" presStyleLbl="node1" presStyleIdx="6" presStyleCnt="12">
        <dgm:presLayoutVars>
          <dgm:bulletEnabled val="1"/>
        </dgm:presLayoutVars>
      </dgm:prSet>
      <dgm:spPr/>
    </dgm:pt>
    <dgm:pt modelId="{5E5D29E4-16CB-5D49-8CF7-D8FB0DB68D13}" type="pres">
      <dgm:prSet presAssocID="{40116F3E-6E2C-47F9-B9A8-2DC27454F2DD}" presName="sibTrans" presStyleLbl="sibTrans1D1" presStyleIdx="6" presStyleCnt="11"/>
      <dgm:spPr/>
    </dgm:pt>
    <dgm:pt modelId="{89F561EA-A040-FF4F-9C99-7EE3A907D110}" type="pres">
      <dgm:prSet presAssocID="{40116F3E-6E2C-47F9-B9A8-2DC27454F2DD}" presName="connectorText" presStyleLbl="sibTrans1D1" presStyleIdx="6" presStyleCnt="11"/>
      <dgm:spPr/>
    </dgm:pt>
    <dgm:pt modelId="{7C13A5BF-0251-E346-B584-AE120497B324}" type="pres">
      <dgm:prSet presAssocID="{EAC17864-A806-4231-8AE6-359D1A50CD76}" presName="node" presStyleLbl="node1" presStyleIdx="7" presStyleCnt="12">
        <dgm:presLayoutVars>
          <dgm:bulletEnabled val="1"/>
        </dgm:presLayoutVars>
      </dgm:prSet>
      <dgm:spPr/>
    </dgm:pt>
    <dgm:pt modelId="{250FE829-CC21-7349-BAB0-3352B0C4FC91}" type="pres">
      <dgm:prSet presAssocID="{9A388665-BC15-48A1-8C4D-82479F125AFC}" presName="sibTrans" presStyleLbl="sibTrans1D1" presStyleIdx="7" presStyleCnt="11"/>
      <dgm:spPr/>
    </dgm:pt>
    <dgm:pt modelId="{CFF5D9BD-5988-884B-A417-9D7BA507F266}" type="pres">
      <dgm:prSet presAssocID="{9A388665-BC15-48A1-8C4D-82479F125AFC}" presName="connectorText" presStyleLbl="sibTrans1D1" presStyleIdx="7" presStyleCnt="11"/>
      <dgm:spPr/>
    </dgm:pt>
    <dgm:pt modelId="{24908201-2901-D146-BF5F-809092774C1C}" type="pres">
      <dgm:prSet presAssocID="{D36E649E-6711-403B-9EC1-9AABDAFBCEE2}" presName="node" presStyleLbl="node1" presStyleIdx="8" presStyleCnt="12">
        <dgm:presLayoutVars>
          <dgm:bulletEnabled val="1"/>
        </dgm:presLayoutVars>
      </dgm:prSet>
      <dgm:spPr/>
    </dgm:pt>
    <dgm:pt modelId="{B567268F-354F-714C-AA07-4FCF603A2072}" type="pres">
      <dgm:prSet presAssocID="{ACD9B43D-B3F3-4B5E-B621-90984706678A}" presName="sibTrans" presStyleLbl="sibTrans1D1" presStyleIdx="8" presStyleCnt="11"/>
      <dgm:spPr/>
    </dgm:pt>
    <dgm:pt modelId="{D2DFFD82-5848-B94D-83AC-208E0DF2A9B7}" type="pres">
      <dgm:prSet presAssocID="{ACD9B43D-B3F3-4B5E-B621-90984706678A}" presName="connectorText" presStyleLbl="sibTrans1D1" presStyleIdx="8" presStyleCnt="11"/>
      <dgm:spPr/>
    </dgm:pt>
    <dgm:pt modelId="{14B39DB3-E5AA-994A-9E68-B81EC80C5FFB}" type="pres">
      <dgm:prSet presAssocID="{8DB7F210-E15A-4C9E-B0F9-9C7440C92FE3}" presName="node" presStyleLbl="node1" presStyleIdx="9" presStyleCnt="12">
        <dgm:presLayoutVars>
          <dgm:bulletEnabled val="1"/>
        </dgm:presLayoutVars>
      </dgm:prSet>
      <dgm:spPr/>
    </dgm:pt>
    <dgm:pt modelId="{6CBF2B1C-5BB4-4742-9045-8CACFBDFC5D7}" type="pres">
      <dgm:prSet presAssocID="{9D2CDA05-D7F0-48EB-93A5-D04ECEAEAACB}" presName="sibTrans" presStyleLbl="sibTrans1D1" presStyleIdx="9" presStyleCnt="11"/>
      <dgm:spPr/>
    </dgm:pt>
    <dgm:pt modelId="{D556196C-E23C-4448-AFB0-2F9825DB1266}" type="pres">
      <dgm:prSet presAssocID="{9D2CDA05-D7F0-48EB-93A5-D04ECEAEAACB}" presName="connectorText" presStyleLbl="sibTrans1D1" presStyleIdx="9" presStyleCnt="11"/>
      <dgm:spPr/>
    </dgm:pt>
    <dgm:pt modelId="{684C9E8A-C122-5941-9C85-6EDDAA12833C}" type="pres">
      <dgm:prSet presAssocID="{D03E8560-4ED0-49E6-B5DB-88945828D80D}" presName="node" presStyleLbl="node1" presStyleIdx="10" presStyleCnt="12">
        <dgm:presLayoutVars>
          <dgm:bulletEnabled val="1"/>
        </dgm:presLayoutVars>
      </dgm:prSet>
      <dgm:spPr/>
    </dgm:pt>
    <dgm:pt modelId="{F13F94C3-F9D8-C34B-BDFD-FAFB0D34CF9A}" type="pres">
      <dgm:prSet presAssocID="{CFDCBEDF-7187-4F85-99A3-00F71D081D4F}" presName="sibTrans" presStyleLbl="sibTrans1D1" presStyleIdx="10" presStyleCnt="11"/>
      <dgm:spPr/>
    </dgm:pt>
    <dgm:pt modelId="{0A27E52E-8DF2-D043-A73F-9FB0FFD2EFE2}" type="pres">
      <dgm:prSet presAssocID="{CFDCBEDF-7187-4F85-99A3-00F71D081D4F}" presName="connectorText" presStyleLbl="sibTrans1D1" presStyleIdx="10" presStyleCnt="11"/>
      <dgm:spPr/>
    </dgm:pt>
    <dgm:pt modelId="{6B156B3D-3597-BD45-AFBC-2FFBF5145003}" type="pres">
      <dgm:prSet presAssocID="{64E59A28-62A8-4C02-9BAD-8DB5318465C8}" presName="node" presStyleLbl="node1" presStyleIdx="11" presStyleCnt="12">
        <dgm:presLayoutVars>
          <dgm:bulletEnabled val="1"/>
        </dgm:presLayoutVars>
      </dgm:prSet>
      <dgm:spPr/>
    </dgm:pt>
  </dgm:ptLst>
  <dgm:cxnLst>
    <dgm:cxn modelId="{FDD5E402-4C31-49AC-951F-BAE89B58E9DE}" srcId="{BB4B989D-F2B4-40D6-A8DB-6AF5AE04D621}" destId="{91C19803-9819-46E5-B708-3CDDE9BA5FBB}" srcOrd="1" destOrd="0" parTransId="{9BAD56DC-1E52-4B4F-912C-7D0ABA0978F1}" sibTransId="{DE0A0C53-A4B3-4402-9EF5-943C69CBE59A}"/>
    <dgm:cxn modelId="{241B2618-6A88-3642-AE5E-12EE7FA48692}" type="presOf" srcId="{4E3C7E71-E2E8-45DD-88C0-6FC08E580F68}" destId="{D355F2DF-E6FD-8040-B3E1-3DF2C43B4970}" srcOrd="1" destOrd="0" presId="urn:microsoft.com/office/officeart/2016/7/layout/RepeatingBendingProcessNew"/>
    <dgm:cxn modelId="{1B55E31A-7C43-2C49-9DB1-6849F02DAF4F}" type="presOf" srcId="{CFDCBEDF-7187-4F85-99A3-00F71D081D4F}" destId="{F13F94C3-F9D8-C34B-BDFD-FAFB0D34CF9A}" srcOrd="0" destOrd="0" presId="urn:microsoft.com/office/officeart/2016/7/layout/RepeatingBendingProcessNew"/>
    <dgm:cxn modelId="{1FA5D61D-1FA0-3B4B-966D-4BADDA595A7A}" type="presOf" srcId="{BB4B989D-F2B4-40D6-A8DB-6AF5AE04D621}" destId="{E87DF29D-90FD-CA4E-96C5-CEA4FDE4AF1E}" srcOrd="0" destOrd="0" presId="urn:microsoft.com/office/officeart/2016/7/layout/RepeatingBendingProcessNew"/>
    <dgm:cxn modelId="{3CDD5D23-F654-4125-8BB0-9058C9F68A94}" srcId="{BB4B989D-F2B4-40D6-A8DB-6AF5AE04D621}" destId="{8DB7F210-E15A-4C9E-B0F9-9C7440C92FE3}" srcOrd="9" destOrd="0" parTransId="{7A68CF41-A8B8-436F-BE7F-C0E4A4BA48B5}" sibTransId="{9D2CDA05-D7F0-48EB-93A5-D04ECEAEAACB}"/>
    <dgm:cxn modelId="{697D0E26-E0FE-0E44-B10E-37B00C7C6175}" type="presOf" srcId="{D0C2117B-6E98-4D43-96B2-9D6682D61ECD}" destId="{92B0622E-040D-CF4A-9886-6A5A8210E40C}" srcOrd="1" destOrd="0" presId="urn:microsoft.com/office/officeart/2016/7/layout/RepeatingBendingProcessNew"/>
    <dgm:cxn modelId="{3EA80C2A-84E2-4E06-8D9F-A76670FFA9CB}" srcId="{BB4B989D-F2B4-40D6-A8DB-6AF5AE04D621}" destId="{EAC17864-A806-4231-8AE6-359D1A50CD76}" srcOrd="7" destOrd="0" parTransId="{5E8CD493-8D8A-4C5F-AA2C-2581B8495FD8}" sibTransId="{9A388665-BC15-48A1-8C4D-82479F125AFC}"/>
    <dgm:cxn modelId="{3E623B2D-1FD3-AC48-A477-675EC9A08137}" type="presOf" srcId="{EAC17864-A806-4231-8AE6-359D1A50CD76}" destId="{7C13A5BF-0251-E346-B584-AE120497B324}" srcOrd="0" destOrd="0" presId="urn:microsoft.com/office/officeart/2016/7/layout/RepeatingBendingProcessNew"/>
    <dgm:cxn modelId="{5DE0CF32-D274-9340-899C-61324A0CEF84}" type="presOf" srcId="{74C6A98E-C921-47D9-AFCF-B03975D69CB1}" destId="{50E5944F-1BDA-154F-80B8-86255097D598}" srcOrd="1" destOrd="0" presId="urn:microsoft.com/office/officeart/2016/7/layout/RepeatingBendingProcessNew"/>
    <dgm:cxn modelId="{0827B238-9E9F-274C-A94F-EBC371C9DA49}" type="presOf" srcId="{74C6A98E-C921-47D9-AFCF-B03975D69CB1}" destId="{158899DD-8231-524D-B8E6-92DF3B29ECB4}" srcOrd="0" destOrd="0" presId="urn:microsoft.com/office/officeart/2016/7/layout/RepeatingBendingProcessNew"/>
    <dgm:cxn modelId="{11D5BD39-11F7-4148-9D75-376E6727E40F}" type="presOf" srcId="{9A388665-BC15-48A1-8C4D-82479F125AFC}" destId="{CFF5D9BD-5988-884B-A417-9D7BA507F266}" srcOrd="1" destOrd="0" presId="urn:microsoft.com/office/officeart/2016/7/layout/RepeatingBendingProcessNew"/>
    <dgm:cxn modelId="{BB71433B-7AC9-9B41-901B-3E9B45F50B64}" type="presOf" srcId="{D0C2117B-6E98-4D43-96B2-9D6682D61ECD}" destId="{39435CCE-8F5C-EA47-8A4F-0D6627341D3F}" srcOrd="0" destOrd="0" presId="urn:microsoft.com/office/officeart/2016/7/layout/RepeatingBendingProcessNew"/>
    <dgm:cxn modelId="{B5195540-5134-AC45-BB10-CC8CF5A10BE0}" type="presOf" srcId="{D399656C-E814-4C4B-A6C6-7B8F9E043874}" destId="{D75CD74D-A1FD-8C49-9EDE-445893523882}" srcOrd="0" destOrd="0" presId="urn:microsoft.com/office/officeart/2016/7/layout/RepeatingBendingProcessNew"/>
    <dgm:cxn modelId="{E1E73654-C2B3-6447-8F63-AD6F19700E91}" type="presOf" srcId="{DE0A0C53-A4B3-4402-9EF5-943C69CBE59A}" destId="{FEE5164F-B4C4-C945-9664-375E1F497F44}" srcOrd="0" destOrd="0" presId="urn:microsoft.com/office/officeart/2016/7/layout/RepeatingBendingProcessNew"/>
    <dgm:cxn modelId="{B95B4E59-40A3-8949-A3F1-EE9FA32CCAB0}" type="presOf" srcId="{64E59A28-62A8-4C02-9BAD-8DB5318465C8}" destId="{6B156B3D-3597-BD45-AFBC-2FFBF5145003}" srcOrd="0" destOrd="0" presId="urn:microsoft.com/office/officeart/2016/7/layout/RepeatingBendingProcessNew"/>
    <dgm:cxn modelId="{05CFB65D-047B-0E4D-80E4-634E72F61665}" type="presOf" srcId="{91C19803-9819-46E5-B708-3CDDE9BA5FBB}" destId="{EAFE65BD-8A9A-4B48-89D2-8C4AB1E7721D}" srcOrd="0" destOrd="0" presId="urn:microsoft.com/office/officeart/2016/7/layout/RepeatingBendingProcessNew"/>
    <dgm:cxn modelId="{FE00165F-4B94-E440-8137-85C238B5141A}" type="presOf" srcId="{2C019209-B2E3-4628-8E1C-491B2E9F06F4}" destId="{E02A426E-6922-B343-BEA6-5890D1F6326B}" srcOrd="1" destOrd="0" presId="urn:microsoft.com/office/officeart/2016/7/layout/RepeatingBendingProcessNew"/>
    <dgm:cxn modelId="{259AA068-3B50-5545-9A3A-4E6B9E1B5184}" type="presOf" srcId="{40116F3E-6E2C-47F9-B9A8-2DC27454F2DD}" destId="{5E5D29E4-16CB-5D49-8CF7-D8FB0DB68D13}" srcOrd="0" destOrd="0" presId="urn:microsoft.com/office/officeart/2016/7/layout/RepeatingBendingProcessNew"/>
    <dgm:cxn modelId="{77669B6D-6471-415C-9F3E-80D13BEAA5F1}" srcId="{BB4B989D-F2B4-40D6-A8DB-6AF5AE04D621}" destId="{D03E8560-4ED0-49E6-B5DB-88945828D80D}" srcOrd="10" destOrd="0" parTransId="{C3E65BE3-FB9F-4467-8703-986DD313E7CC}" sibTransId="{CFDCBEDF-7187-4F85-99A3-00F71D081D4F}"/>
    <dgm:cxn modelId="{D5B6C571-F291-4D69-88F5-7243B19D97FF}" srcId="{BB4B989D-F2B4-40D6-A8DB-6AF5AE04D621}" destId="{D399656C-E814-4C4B-A6C6-7B8F9E043874}" srcOrd="0" destOrd="0" parTransId="{36008230-8B11-4E5D-ABB8-1D47AC698915}" sibTransId="{74C6A98E-C921-47D9-AFCF-B03975D69CB1}"/>
    <dgm:cxn modelId="{F2D67274-4E1E-B34B-8987-151C6CDB7D9B}" type="presOf" srcId="{CFDCBEDF-7187-4F85-99A3-00F71D081D4F}" destId="{0A27E52E-8DF2-D043-A73F-9FB0FFD2EFE2}" srcOrd="1" destOrd="0" presId="urn:microsoft.com/office/officeart/2016/7/layout/RepeatingBendingProcessNew"/>
    <dgm:cxn modelId="{42B14975-FD8E-834E-987E-3FEDEB913F59}" type="presOf" srcId="{8CB37CD8-410A-413D-9C60-186DEA7852C1}" destId="{EA5CB703-E563-6445-9E2F-A3E9039AF8A4}" srcOrd="0" destOrd="0" presId="urn:microsoft.com/office/officeart/2016/7/layout/RepeatingBendingProcessNew"/>
    <dgm:cxn modelId="{9BEABC75-7D8B-47F7-B893-B4F9B8D9BFFA}" srcId="{BB4B989D-F2B4-40D6-A8DB-6AF5AE04D621}" destId="{60702287-C369-40B9-A7BE-A4DCC074E152}" srcOrd="4" destOrd="0" parTransId="{17D6B878-B392-4EB7-BB13-FB3C2DC8E5CD}" sibTransId="{4E3C7E71-E2E8-45DD-88C0-6FC08E580F68}"/>
    <dgm:cxn modelId="{8216BD79-0712-3E4D-AB15-061EF3DD520F}" type="presOf" srcId="{026B198C-A670-4A6C-8D6A-500C69200F23}" destId="{C8B4621B-0E02-3841-BBFC-C49C0BFF4B8C}" srcOrd="0" destOrd="0" presId="urn:microsoft.com/office/officeart/2016/7/layout/RepeatingBendingProcessNew"/>
    <dgm:cxn modelId="{9E7D8581-2CD7-D44B-89B8-9E92026B7ACC}" type="presOf" srcId="{DE0A0C53-A4B3-4402-9EF5-943C69CBE59A}" destId="{005830E7-6407-554E-B900-E5EEE5F6848D}" srcOrd="1" destOrd="0" presId="urn:microsoft.com/office/officeart/2016/7/layout/RepeatingBendingProcessNew"/>
    <dgm:cxn modelId="{82932790-956B-4F46-916C-0978C1AAB1BB}" type="presOf" srcId="{CF9A8142-F651-40D4-A1BF-AAD9ED234EA7}" destId="{9C31549A-8C67-E84C-A451-D5D47E852DB7}" srcOrd="0" destOrd="0" presId="urn:microsoft.com/office/officeart/2016/7/layout/RepeatingBendingProcessNew"/>
    <dgm:cxn modelId="{2AF5A999-198A-ED48-9BB7-79070E55342D}" type="presOf" srcId="{4E3C7E71-E2E8-45DD-88C0-6FC08E580F68}" destId="{59AC221E-9755-B240-A7E8-10EA001C4C08}" srcOrd="0" destOrd="0" presId="urn:microsoft.com/office/officeart/2016/7/layout/RepeatingBendingProcessNew"/>
    <dgm:cxn modelId="{4C563CA0-E13A-2D49-A3FB-46B92E045B05}" type="presOf" srcId="{9D2CDA05-D7F0-48EB-93A5-D04ECEAEAACB}" destId="{6CBF2B1C-5BB4-4742-9045-8CACFBDFC5D7}" srcOrd="0" destOrd="0" presId="urn:microsoft.com/office/officeart/2016/7/layout/RepeatingBendingProcessNew"/>
    <dgm:cxn modelId="{FDF23AA7-07B0-4728-9621-CAEE9FAEAC0D}" srcId="{BB4B989D-F2B4-40D6-A8DB-6AF5AE04D621}" destId="{8CB37CD8-410A-413D-9C60-186DEA7852C1}" srcOrd="6" destOrd="0" parTransId="{9C5317AD-5C32-4B8A-A410-9BEDAE787897}" sibTransId="{40116F3E-6E2C-47F9-B9A8-2DC27454F2DD}"/>
    <dgm:cxn modelId="{4BBF22AB-9CE6-4C40-9255-F2EC88677CDC}" type="presOf" srcId="{ACD9B43D-B3F3-4B5E-B621-90984706678A}" destId="{B567268F-354F-714C-AA07-4FCF603A2072}" srcOrd="0" destOrd="0" presId="urn:microsoft.com/office/officeart/2016/7/layout/RepeatingBendingProcessNew"/>
    <dgm:cxn modelId="{88FE5AB2-BE31-2F4D-A895-AC1CCCCB190D}" type="presOf" srcId="{455901D2-AEB4-451C-8E70-5394E5EC9E30}" destId="{D744DCA9-05C2-2948-9C6C-F3EF5F6FDAC9}" srcOrd="0" destOrd="0" presId="urn:microsoft.com/office/officeart/2016/7/layout/RepeatingBendingProcessNew"/>
    <dgm:cxn modelId="{9C70E6B6-30E6-405C-B393-A058B9550DAD}" srcId="{BB4B989D-F2B4-40D6-A8DB-6AF5AE04D621}" destId="{455901D2-AEB4-451C-8E70-5394E5EC9E30}" srcOrd="5" destOrd="0" parTransId="{0E3BC462-ECA7-4AE7-A0AC-CD8C65F41B61}" sibTransId="{026B198C-A670-4A6C-8D6A-500C69200F23}"/>
    <dgm:cxn modelId="{919B71B7-C418-3849-A1E6-EF1CA5F29768}" srcId="{BB4B989D-F2B4-40D6-A8DB-6AF5AE04D621}" destId="{FE06B565-D145-ED48-B382-A5CCBB5E83F3}" srcOrd="2" destOrd="0" parTransId="{68E93CAC-8A72-5646-8A35-79AF5CFB028C}" sibTransId="{D0C2117B-6E98-4D43-96B2-9D6682D61ECD}"/>
    <dgm:cxn modelId="{C80193BC-CCE1-F247-B800-81C70401FECB}" type="presOf" srcId="{8DB7F210-E15A-4C9E-B0F9-9C7440C92FE3}" destId="{14B39DB3-E5AA-994A-9E68-B81EC80C5FFB}" srcOrd="0" destOrd="0" presId="urn:microsoft.com/office/officeart/2016/7/layout/RepeatingBendingProcessNew"/>
    <dgm:cxn modelId="{F2CD18C1-962C-AA47-9F1B-3FFFE963390C}" type="presOf" srcId="{D36E649E-6711-403B-9EC1-9AABDAFBCEE2}" destId="{24908201-2901-D146-BF5F-809092774C1C}" srcOrd="0" destOrd="0" presId="urn:microsoft.com/office/officeart/2016/7/layout/RepeatingBendingProcessNew"/>
    <dgm:cxn modelId="{3A16B7C9-6470-428C-B87F-4D1422641E15}" srcId="{BB4B989D-F2B4-40D6-A8DB-6AF5AE04D621}" destId="{64E59A28-62A8-4C02-9BAD-8DB5318465C8}" srcOrd="11" destOrd="0" parTransId="{F2FB9DCE-608E-4022-A5AD-53796BF5456E}" sibTransId="{33755E4A-CDF1-4DAE-B935-BFE84BFA2081}"/>
    <dgm:cxn modelId="{C4BF98CD-16B9-8E41-B55C-77E7D4C0493A}" type="presOf" srcId="{9D2CDA05-D7F0-48EB-93A5-D04ECEAEAACB}" destId="{D556196C-E23C-4448-AFB0-2F9825DB1266}" srcOrd="1" destOrd="0" presId="urn:microsoft.com/office/officeart/2016/7/layout/RepeatingBendingProcessNew"/>
    <dgm:cxn modelId="{660E29CF-19DB-954E-8A39-35CEA6E63C39}" type="presOf" srcId="{D03E8560-4ED0-49E6-B5DB-88945828D80D}" destId="{684C9E8A-C122-5941-9C85-6EDDAA12833C}" srcOrd="0" destOrd="0" presId="urn:microsoft.com/office/officeart/2016/7/layout/RepeatingBendingProcessNew"/>
    <dgm:cxn modelId="{8A0ECADA-1295-43AC-9C05-6C90E103D690}" srcId="{BB4B989D-F2B4-40D6-A8DB-6AF5AE04D621}" destId="{CF9A8142-F651-40D4-A1BF-AAD9ED234EA7}" srcOrd="3" destOrd="0" parTransId="{2D2E2943-97F7-4A23-B941-B040C371B927}" sibTransId="{2C019209-B2E3-4628-8E1C-491B2E9F06F4}"/>
    <dgm:cxn modelId="{AE59FFDB-9767-5843-9B57-7032814AD086}" type="presOf" srcId="{ACD9B43D-B3F3-4B5E-B621-90984706678A}" destId="{D2DFFD82-5848-B94D-83AC-208E0DF2A9B7}" srcOrd="1" destOrd="0" presId="urn:microsoft.com/office/officeart/2016/7/layout/RepeatingBendingProcessNew"/>
    <dgm:cxn modelId="{6B16A2E5-2BA4-1F4A-8E0A-176047ADE2AA}" type="presOf" srcId="{9A388665-BC15-48A1-8C4D-82479F125AFC}" destId="{250FE829-CC21-7349-BAB0-3352B0C4FC91}" srcOrd="0" destOrd="0" presId="urn:microsoft.com/office/officeart/2016/7/layout/RepeatingBendingProcessNew"/>
    <dgm:cxn modelId="{A3BE5AE7-32E0-6540-B5A0-54AD75E1A147}" type="presOf" srcId="{026B198C-A670-4A6C-8D6A-500C69200F23}" destId="{B0612C7A-3252-BF47-A871-79496C634C59}" srcOrd="1" destOrd="0" presId="urn:microsoft.com/office/officeart/2016/7/layout/RepeatingBendingProcessNew"/>
    <dgm:cxn modelId="{1E450BE9-245F-8245-AA53-C840806A7F8E}" type="presOf" srcId="{40116F3E-6E2C-47F9-B9A8-2DC27454F2DD}" destId="{89F561EA-A040-FF4F-9C99-7EE3A907D110}" srcOrd="1" destOrd="0" presId="urn:microsoft.com/office/officeart/2016/7/layout/RepeatingBendingProcessNew"/>
    <dgm:cxn modelId="{C7E1B1EC-F2C0-1B44-A2C7-EB2870D94725}" type="presOf" srcId="{FE06B565-D145-ED48-B382-A5CCBB5E83F3}" destId="{B31F44B3-6D35-6C42-A736-F12C9031D892}" srcOrd="0" destOrd="0" presId="urn:microsoft.com/office/officeart/2016/7/layout/RepeatingBendingProcessNew"/>
    <dgm:cxn modelId="{5BB033F0-A44D-A748-B9B7-FDF9DCE2B335}" type="presOf" srcId="{2C019209-B2E3-4628-8E1C-491B2E9F06F4}" destId="{00CBC923-B596-1C48-A164-294552F2B09D}" srcOrd="0" destOrd="0" presId="urn:microsoft.com/office/officeart/2016/7/layout/RepeatingBendingProcessNew"/>
    <dgm:cxn modelId="{0E352AF5-E0F4-0F4C-AD97-BDE63191F43F}" type="presOf" srcId="{60702287-C369-40B9-A7BE-A4DCC074E152}" destId="{2EE8E186-29BB-844A-8D7C-623BE593CA8C}" srcOrd="0" destOrd="0" presId="urn:microsoft.com/office/officeart/2016/7/layout/RepeatingBendingProcessNew"/>
    <dgm:cxn modelId="{0F42CFF7-1B65-4B43-B3D0-950675C03710}" srcId="{BB4B989D-F2B4-40D6-A8DB-6AF5AE04D621}" destId="{D36E649E-6711-403B-9EC1-9AABDAFBCEE2}" srcOrd="8" destOrd="0" parTransId="{03F3DBC7-BBEB-462E-9B10-94C53A297774}" sibTransId="{ACD9B43D-B3F3-4B5E-B621-90984706678A}"/>
    <dgm:cxn modelId="{C1328103-47B4-0D47-A018-F4A23DF516A4}" type="presParOf" srcId="{E87DF29D-90FD-CA4E-96C5-CEA4FDE4AF1E}" destId="{D75CD74D-A1FD-8C49-9EDE-445893523882}" srcOrd="0" destOrd="0" presId="urn:microsoft.com/office/officeart/2016/7/layout/RepeatingBendingProcessNew"/>
    <dgm:cxn modelId="{2578DB13-12CE-4048-86EA-88784255A735}" type="presParOf" srcId="{E87DF29D-90FD-CA4E-96C5-CEA4FDE4AF1E}" destId="{158899DD-8231-524D-B8E6-92DF3B29ECB4}" srcOrd="1" destOrd="0" presId="urn:microsoft.com/office/officeart/2016/7/layout/RepeatingBendingProcessNew"/>
    <dgm:cxn modelId="{601EB804-E157-0642-9242-18049E635D4E}" type="presParOf" srcId="{158899DD-8231-524D-B8E6-92DF3B29ECB4}" destId="{50E5944F-1BDA-154F-80B8-86255097D598}" srcOrd="0" destOrd="0" presId="urn:microsoft.com/office/officeart/2016/7/layout/RepeatingBendingProcessNew"/>
    <dgm:cxn modelId="{883DB1FE-53F3-0047-A2C5-037057EFF5CF}" type="presParOf" srcId="{E87DF29D-90FD-CA4E-96C5-CEA4FDE4AF1E}" destId="{EAFE65BD-8A9A-4B48-89D2-8C4AB1E7721D}" srcOrd="2" destOrd="0" presId="urn:microsoft.com/office/officeart/2016/7/layout/RepeatingBendingProcessNew"/>
    <dgm:cxn modelId="{0D4525C5-4B54-DE46-9394-A9DECDC3DC07}" type="presParOf" srcId="{E87DF29D-90FD-CA4E-96C5-CEA4FDE4AF1E}" destId="{FEE5164F-B4C4-C945-9664-375E1F497F44}" srcOrd="3" destOrd="0" presId="urn:microsoft.com/office/officeart/2016/7/layout/RepeatingBendingProcessNew"/>
    <dgm:cxn modelId="{C9E0DB3E-61DA-7D46-BA44-A6A809525951}" type="presParOf" srcId="{FEE5164F-B4C4-C945-9664-375E1F497F44}" destId="{005830E7-6407-554E-B900-E5EEE5F6848D}" srcOrd="0" destOrd="0" presId="urn:microsoft.com/office/officeart/2016/7/layout/RepeatingBendingProcessNew"/>
    <dgm:cxn modelId="{EF9ECE25-D913-5C4B-B829-CE804CED227E}" type="presParOf" srcId="{E87DF29D-90FD-CA4E-96C5-CEA4FDE4AF1E}" destId="{B31F44B3-6D35-6C42-A736-F12C9031D892}" srcOrd="4" destOrd="0" presId="urn:microsoft.com/office/officeart/2016/7/layout/RepeatingBendingProcessNew"/>
    <dgm:cxn modelId="{5DD911F2-12F6-ED4A-AF61-E2D7270940F7}" type="presParOf" srcId="{E87DF29D-90FD-CA4E-96C5-CEA4FDE4AF1E}" destId="{39435CCE-8F5C-EA47-8A4F-0D6627341D3F}" srcOrd="5" destOrd="0" presId="urn:microsoft.com/office/officeart/2016/7/layout/RepeatingBendingProcessNew"/>
    <dgm:cxn modelId="{72902017-1FC2-4B42-9E0F-C1DBDDAC7067}" type="presParOf" srcId="{39435CCE-8F5C-EA47-8A4F-0D6627341D3F}" destId="{92B0622E-040D-CF4A-9886-6A5A8210E40C}" srcOrd="0" destOrd="0" presId="urn:microsoft.com/office/officeart/2016/7/layout/RepeatingBendingProcessNew"/>
    <dgm:cxn modelId="{54E3AF9E-E60E-DD4F-892B-5391B7CA1C1E}" type="presParOf" srcId="{E87DF29D-90FD-CA4E-96C5-CEA4FDE4AF1E}" destId="{9C31549A-8C67-E84C-A451-D5D47E852DB7}" srcOrd="6" destOrd="0" presId="urn:microsoft.com/office/officeart/2016/7/layout/RepeatingBendingProcessNew"/>
    <dgm:cxn modelId="{46DC81D8-476C-2F41-A04B-D128EA7F4C07}" type="presParOf" srcId="{E87DF29D-90FD-CA4E-96C5-CEA4FDE4AF1E}" destId="{00CBC923-B596-1C48-A164-294552F2B09D}" srcOrd="7" destOrd="0" presId="urn:microsoft.com/office/officeart/2016/7/layout/RepeatingBendingProcessNew"/>
    <dgm:cxn modelId="{E664A46C-1C01-5546-A7F1-BE1BA91C8133}" type="presParOf" srcId="{00CBC923-B596-1C48-A164-294552F2B09D}" destId="{E02A426E-6922-B343-BEA6-5890D1F6326B}" srcOrd="0" destOrd="0" presId="urn:microsoft.com/office/officeart/2016/7/layout/RepeatingBendingProcessNew"/>
    <dgm:cxn modelId="{DB1555A2-4971-BF43-94E9-0A2C95E1BD2B}" type="presParOf" srcId="{E87DF29D-90FD-CA4E-96C5-CEA4FDE4AF1E}" destId="{2EE8E186-29BB-844A-8D7C-623BE593CA8C}" srcOrd="8" destOrd="0" presId="urn:microsoft.com/office/officeart/2016/7/layout/RepeatingBendingProcessNew"/>
    <dgm:cxn modelId="{26AF7B3D-BDB2-2A4D-977A-4D3E6478158A}" type="presParOf" srcId="{E87DF29D-90FD-CA4E-96C5-CEA4FDE4AF1E}" destId="{59AC221E-9755-B240-A7E8-10EA001C4C08}" srcOrd="9" destOrd="0" presId="urn:microsoft.com/office/officeart/2016/7/layout/RepeatingBendingProcessNew"/>
    <dgm:cxn modelId="{5C8B6990-0273-F743-8A81-21479046FE48}" type="presParOf" srcId="{59AC221E-9755-B240-A7E8-10EA001C4C08}" destId="{D355F2DF-E6FD-8040-B3E1-3DF2C43B4970}" srcOrd="0" destOrd="0" presId="urn:microsoft.com/office/officeart/2016/7/layout/RepeatingBendingProcessNew"/>
    <dgm:cxn modelId="{D3BE23B7-D2EC-964B-9935-7DCD774E0EA1}" type="presParOf" srcId="{E87DF29D-90FD-CA4E-96C5-CEA4FDE4AF1E}" destId="{D744DCA9-05C2-2948-9C6C-F3EF5F6FDAC9}" srcOrd="10" destOrd="0" presId="urn:microsoft.com/office/officeart/2016/7/layout/RepeatingBendingProcessNew"/>
    <dgm:cxn modelId="{F08F7E68-00B3-5743-B8B3-090C15FAB3CF}" type="presParOf" srcId="{E87DF29D-90FD-CA4E-96C5-CEA4FDE4AF1E}" destId="{C8B4621B-0E02-3841-BBFC-C49C0BFF4B8C}" srcOrd="11" destOrd="0" presId="urn:microsoft.com/office/officeart/2016/7/layout/RepeatingBendingProcessNew"/>
    <dgm:cxn modelId="{3DE48F0D-B768-EA46-9710-689B7E5333A6}" type="presParOf" srcId="{C8B4621B-0E02-3841-BBFC-C49C0BFF4B8C}" destId="{B0612C7A-3252-BF47-A871-79496C634C59}" srcOrd="0" destOrd="0" presId="urn:microsoft.com/office/officeart/2016/7/layout/RepeatingBendingProcessNew"/>
    <dgm:cxn modelId="{B6529498-D9D8-B14E-8510-2CE42DE575D4}" type="presParOf" srcId="{E87DF29D-90FD-CA4E-96C5-CEA4FDE4AF1E}" destId="{EA5CB703-E563-6445-9E2F-A3E9039AF8A4}" srcOrd="12" destOrd="0" presId="urn:microsoft.com/office/officeart/2016/7/layout/RepeatingBendingProcessNew"/>
    <dgm:cxn modelId="{29F6A490-8831-F24F-813D-AFC037E602CF}" type="presParOf" srcId="{E87DF29D-90FD-CA4E-96C5-CEA4FDE4AF1E}" destId="{5E5D29E4-16CB-5D49-8CF7-D8FB0DB68D13}" srcOrd="13" destOrd="0" presId="urn:microsoft.com/office/officeart/2016/7/layout/RepeatingBendingProcessNew"/>
    <dgm:cxn modelId="{687C2F10-B7D6-7244-8E86-F45271C2D34F}" type="presParOf" srcId="{5E5D29E4-16CB-5D49-8CF7-D8FB0DB68D13}" destId="{89F561EA-A040-FF4F-9C99-7EE3A907D110}" srcOrd="0" destOrd="0" presId="urn:microsoft.com/office/officeart/2016/7/layout/RepeatingBendingProcessNew"/>
    <dgm:cxn modelId="{0A6E8376-BE4A-1F46-A81A-A753368341C3}" type="presParOf" srcId="{E87DF29D-90FD-CA4E-96C5-CEA4FDE4AF1E}" destId="{7C13A5BF-0251-E346-B584-AE120497B324}" srcOrd="14" destOrd="0" presId="urn:microsoft.com/office/officeart/2016/7/layout/RepeatingBendingProcessNew"/>
    <dgm:cxn modelId="{12D5B90B-925D-5540-A400-613B87F8384A}" type="presParOf" srcId="{E87DF29D-90FD-CA4E-96C5-CEA4FDE4AF1E}" destId="{250FE829-CC21-7349-BAB0-3352B0C4FC91}" srcOrd="15" destOrd="0" presId="urn:microsoft.com/office/officeart/2016/7/layout/RepeatingBendingProcessNew"/>
    <dgm:cxn modelId="{43505CA5-4440-FC46-95B9-9742E437D28A}" type="presParOf" srcId="{250FE829-CC21-7349-BAB0-3352B0C4FC91}" destId="{CFF5D9BD-5988-884B-A417-9D7BA507F266}" srcOrd="0" destOrd="0" presId="urn:microsoft.com/office/officeart/2016/7/layout/RepeatingBendingProcessNew"/>
    <dgm:cxn modelId="{E6831F46-3BC7-C146-AEB3-4CD6DB82B3BF}" type="presParOf" srcId="{E87DF29D-90FD-CA4E-96C5-CEA4FDE4AF1E}" destId="{24908201-2901-D146-BF5F-809092774C1C}" srcOrd="16" destOrd="0" presId="urn:microsoft.com/office/officeart/2016/7/layout/RepeatingBendingProcessNew"/>
    <dgm:cxn modelId="{F5A0B79E-BD07-4D40-9098-41ECB3327DFB}" type="presParOf" srcId="{E87DF29D-90FD-CA4E-96C5-CEA4FDE4AF1E}" destId="{B567268F-354F-714C-AA07-4FCF603A2072}" srcOrd="17" destOrd="0" presId="urn:microsoft.com/office/officeart/2016/7/layout/RepeatingBendingProcessNew"/>
    <dgm:cxn modelId="{40E5ABC5-9BB9-C442-B473-94BFC483DAD8}" type="presParOf" srcId="{B567268F-354F-714C-AA07-4FCF603A2072}" destId="{D2DFFD82-5848-B94D-83AC-208E0DF2A9B7}" srcOrd="0" destOrd="0" presId="urn:microsoft.com/office/officeart/2016/7/layout/RepeatingBendingProcessNew"/>
    <dgm:cxn modelId="{FED707AF-1AA0-DF4E-8544-165E7BC4BB10}" type="presParOf" srcId="{E87DF29D-90FD-CA4E-96C5-CEA4FDE4AF1E}" destId="{14B39DB3-E5AA-994A-9E68-B81EC80C5FFB}" srcOrd="18" destOrd="0" presId="urn:microsoft.com/office/officeart/2016/7/layout/RepeatingBendingProcessNew"/>
    <dgm:cxn modelId="{42FBBEA8-D8C1-D842-8CF5-C79DF75C6A85}" type="presParOf" srcId="{E87DF29D-90FD-CA4E-96C5-CEA4FDE4AF1E}" destId="{6CBF2B1C-5BB4-4742-9045-8CACFBDFC5D7}" srcOrd="19" destOrd="0" presId="urn:microsoft.com/office/officeart/2016/7/layout/RepeatingBendingProcessNew"/>
    <dgm:cxn modelId="{44127936-FB0A-CE49-890F-16ED60B8C61D}" type="presParOf" srcId="{6CBF2B1C-5BB4-4742-9045-8CACFBDFC5D7}" destId="{D556196C-E23C-4448-AFB0-2F9825DB1266}" srcOrd="0" destOrd="0" presId="urn:microsoft.com/office/officeart/2016/7/layout/RepeatingBendingProcessNew"/>
    <dgm:cxn modelId="{CD2C0736-DA07-1447-B790-CBC93528FC92}" type="presParOf" srcId="{E87DF29D-90FD-CA4E-96C5-CEA4FDE4AF1E}" destId="{684C9E8A-C122-5941-9C85-6EDDAA12833C}" srcOrd="20" destOrd="0" presId="urn:microsoft.com/office/officeart/2016/7/layout/RepeatingBendingProcessNew"/>
    <dgm:cxn modelId="{E2D8C191-B967-4149-A81E-985140B794A5}" type="presParOf" srcId="{E87DF29D-90FD-CA4E-96C5-CEA4FDE4AF1E}" destId="{F13F94C3-F9D8-C34B-BDFD-FAFB0D34CF9A}" srcOrd="21" destOrd="0" presId="urn:microsoft.com/office/officeart/2016/7/layout/RepeatingBendingProcessNew"/>
    <dgm:cxn modelId="{DCED28DF-9129-D14A-AC57-3F153917F4BF}" type="presParOf" srcId="{F13F94C3-F9D8-C34B-BDFD-FAFB0D34CF9A}" destId="{0A27E52E-8DF2-D043-A73F-9FB0FFD2EFE2}" srcOrd="0" destOrd="0" presId="urn:microsoft.com/office/officeart/2016/7/layout/RepeatingBendingProcessNew"/>
    <dgm:cxn modelId="{FA6FB9A3-7EF3-7645-940C-8E4D57CC7CA7}" type="presParOf" srcId="{E87DF29D-90FD-CA4E-96C5-CEA4FDE4AF1E}" destId="{6B156B3D-3597-BD45-AFBC-2FFBF5145003}" srcOrd="2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0909C1B-87D5-437E-B1F4-995022BE7EF4}" type="doc">
      <dgm:prSet loTypeId="urn:microsoft.com/office/officeart/2005/8/layout/hChevron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68C52AB-584B-48BF-82F7-57FBC13227C3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Data Cleanup</a:t>
          </a:r>
          <a:endParaRPr lang="en-US" dirty="0">
            <a:solidFill>
              <a:schemeClr val="tx1"/>
            </a:solidFill>
          </a:endParaRPr>
        </a:p>
      </dgm:t>
    </dgm:pt>
    <dgm:pt modelId="{BD8A6B68-3ADB-4ABA-B981-6D0FFC79EF53}" type="parTrans" cxnId="{A8265015-AD56-4CC9-958F-ED65243EFCA1}">
      <dgm:prSet/>
      <dgm:spPr/>
      <dgm:t>
        <a:bodyPr/>
        <a:lstStyle/>
        <a:p>
          <a:endParaRPr lang="en-US"/>
        </a:p>
      </dgm:t>
    </dgm:pt>
    <dgm:pt modelId="{12619074-C8F1-449D-B048-652EE4AE6DE8}" type="sibTrans" cxnId="{A8265015-AD56-4CC9-958F-ED65243EFCA1}">
      <dgm:prSet/>
      <dgm:spPr/>
      <dgm:t>
        <a:bodyPr/>
        <a:lstStyle/>
        <a:p>
          <a:endParaRPr lang="en-US"/>
        </a:p>
      </dgm:t>
    </dgm:pt>
    <dgm:pt modelId="{9A3CEA85-8649-4C7D-8964-E1BEE7BC9D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tx1"/>
              </a:solidFill>
            </a:rPr>
            <a:t>Add column names from metadata labels</a:t>
          </a:r>
          <a:endParaRPr lang="en-US" dirty="0">
            <a:solidFill>
              <a:schemeClr val="tx1"/>
            </a:solidFill>
          </a:endParaRPr>
        </a:p>
      </dgm:t>
    </dgm:pt>
    <dgm:pt modelId="{98201FB5-7C6F-409C-8E7F-8AC630C9A81B}" type="parTrans" cxnId="{21716D98-430B-49D8-9B07-3933FD84FCFE}">
      <dgm:prSet/>
      <dgm:spPr/>
      <dgm:t>
        <a:bodyPr/>
        <a:lstStyle/>
        <a:p>
          <a:endParaRPr lang="en-US"/>
        </a:p>
      </dgm:t>
    </dgm:pt>
    <dgm:pt modelId="{6A3694B9-E3A8-44A1-9C30-75D41CAC5169}" type="sibTrans" cxnId="{21716D98-430B-49D8-9B07-3933FD84FCFE}">
      <dgm:prSet/>
      <dgm:spPr/>
      <dgm:t>
        <a:bodyPr/>
        <a:lstStyle/>
        <a:p>
          <a:endParaRPr lang="en-US"/>
        </a:p>
      </dgm:t>
    </dgm:pt>
    <dgm:pt modelId="{AD8F6A78-86E9-436C-999B-8A7B05A121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tx1"/>
              </a:solidFill>
            </a:rPr>
            <a:t>Convert the following values to NA according to the metadata:</a:t>
          </a:r>
        </a:p>
      </dgm:t>
    </dgm:pt>
    <dgm:pt modelId="{243C8DE1-F9CA-4B31-87B7-283341949C86}" type="parTrans" cxnId="{7E54D313-9230-4722-BB36-40F5E6B61A2F}">
      <dgm:prSet/>
      <dgm:spPr/>
      <dgm:t>
        <a:bodyPr/>
        <a:lstStyle/>
        <a:p>
          <a:endParaRPr lang="en-US"/>
        </a:p>
      </dgm:t>
    </dgm:pt>
    <dgm:pt modelId="{0D5C02B1-EF1C-4F39-97FD-115506902857}" type="sibTrans" cxnId="{7E54D313-9230-4722-BB36-40F5E6B61A2F}">
      <dgm:prSet/>
      <dgm:spPr/>
      <dgm:t>
        <a:bodyPr/>
        <a:lstStyle/>
        <a:p>
          <a:endParaRPr lang="en-US"/>
        </a:p>
      </dgm:t>
    </dgm:pt>
    <dgm:pt modelId="{01C77FB5-70DC-49C2-A124-D461AA34431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'Not in universe', 'Not in universe or children', 'Do not know', '?', 'Not identifiable', 'Not in universe under 1 year old’</a:t>
          </a:r>
        </a:p>
      </dgm:t>
    </dgm:pt>
    <dgm:pt modelId="{DA06EAAC-A925-45CD-A2F8-078BA3ED4B31}" type="parTrans" cxnId="{9FCE91D8-88B7-4071-A9D4-D7FB6FDB83C6}">
      <dgm:prSet/>
      <dgm:spPr/>
      <dgm:t>
        <a:bodyPr/>
        <a:lstStyle/>
        <a:p>
          <a:endParaRPr lang="en-US"/>
        </a:p>
      </dgm:t>
    </dgm:pt>
    <dgm:pt modelId="{CD4BA983-3A3F-413B-AF5A-8D00BB50AEE5}" type="sibTrans" cxnId="{9FCE91D8-88B7-4071-A9D4-D7FB6FDB83C6}">
      <dgm:prSet/>
      <dgm:spPr/>
      <dgm:t>
        <a:bodyPr/>
        <a:lstStyle/>
        <a:p>
          <a:endParaRPr lang="en-US"/>
        </a:p>
      </dgm:t>
    </dgm:pt>
    <dgm:pt modelId="{1890F5DA-D635-4B5B-B81D-B35AF497D7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/>
              </a:solidFill>
            </a:rPr>
            <a:t>Trim trailing or leading whitespaces from all variables</a:t>
          </a:r>
        </a:p>
      </dgm:t>
    </dgm:pt>
    <dgm:pt modelId="{7DE992B3-4B4A-46AA-B19D-4276A659CCBC}" type="parTrans" cxnId="{C7376E0C-B0C8-478E-8D4A-E147443450F2}">
      <dgm:prSet/>
      <dgm:spPr/>
      <dgm:t>
        <a:bodyPr/>
        <a:lstStyle/>
        <a:p>
          <a:endParaRPr lang="en-US"/>
        </a:p>
      </dgm:t>
    </dgm:pt>
    <dgm:pt modelId="{BD14F02A-F779-45D4-811D-BCD6D9319EB3}" type="sibTrans" cxnId="{C7376E0C-B0C8-478E-8D4A-E147443450F2}">
      <dgm:prSet/>
      <dgm:spPr/>
      <dgm:t>
        <a:bodyPr/>
        <a:lstStyle/>
        <a:p>
          <a:endParaRPr lang="en-US"/>
        </a:p>
      </dgm:t>
    </dgm:pt>
    <dgm:pt modelId="{4A671923-5812-4540-95D3-7454B344C1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/>
              </a:solidFill>
            </a:rPr>
            <a:t>Replace 0 with NA for several variables as per metadata</a:t>
          </a:r>
        </a:p>
      </dgm:t>
    </dgm:pt>
    <dgm:pt modelId="{07BC3B25-745A-4456-9288-1C72612B14CD}" type="parTrans" cxnId="{AA7F1611-2CFE-4D44-81F3-8769A40B4918}">
      <dgm:prSet/>
      <dgm:spPr/>
      <dgm:t>
        <a:bodyPr/>
        <a:lstStyle/>
        <a:p>
          <a:endParaRPr lang="en-US"/>
        </a:p>
      </dgm:t>
    </dgm:pt>
    <dgm:pt modelId="{0132A872-3A58-4B00-95DB-F05BE73CF2DC}" type="sibTrans" cxnId="{AA7F1611-2CFE-4D44-81F3-8769A40B4918}">
      <dgm:prSet/>
      <dgm:spPr/>
      <dgm:t>
        <a:bodyPr/>
        <a:lstStyle/>
        <a:p>
          <a:endParaRPr lang="en-US"/>
        </a:p>
      </dgm:t>
    </dgm:pt>
    <dgm:pt modelId="{CDBBE0C6-D512-4F63-90E1-910EACDE2870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Feature Engineering</a:t>
          </a:r>
        </a:p>
      </dgm:t>
    </dgm:pt>
    <dgm:pt modelId="{2164A2AA-6305-4C8D-A61B-E5DEA439364B}" type="parTrans" cxnId="{00D599D3-2010-457D-8FE9-F76633F3904F}">
      <dgm:prSet/>
      <dgm:spPr/>
      <dgm:t>
        <a:bodyPr/>
        <a:lstStyle/>
        <a:p>
          <a:endParaRPr lang="en-US"/>
        </a:p>
      </dgm:t>
    </dgm:pt>
    <dgm:pt modelId="{2BC129B0-3F89-4300-927D-46F335A3ED5B}" type="sibTrans" cxnId="{00D599D3-2010-457D-8FE9-F76633F3904F}">
      <dgm:prSet/>
      <dgm:spPr/>
      <dgm:t>
        <a:bodyPr/>
        <a:lstStyle/>
        <a:p>
          <a:endParaRPr lang="en-US"/>
        </a:p>
      </dgm:t>
    </dgm:pt>
    <dgm:pt modelId="{6897A67D-CE93-4AD7-AD78-1D1D869A28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u="sng" dirty="0" err="1">
              <a:solidFill>
                <a:schemeClr val="tx1"/>
              </a:solidFill>
            </a:rPr>
            <a:t>new_class_of_worker</a:t>
          </a:r>
          <a:r>
            <a:rPr lang="en-US" b="1" u="sng" dirty="0">
              <a:solidFill>
                <a:schemeClr val="tx1"/>
              </a:solidFill>
            </a:rPr>
            <a:t>: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b="0" dirty="0">
              <a:solidFill>
                <a:schemeClr val="tx1"/>
              </a:solidFill>
            </a:rPr>
            <a:t>classifies as private or government employee</a:t>
          </a:r>
        </a:p>
      </dgm:t>
    </dgm:pt>
    <dgm:pt modelId="{D47E9D06-CBB1-422B-921E-B96CCD2212C8}" type="parTrans" cxnId="{B5013517-FA04-414E-A02B-E9AB7FE9EC56}">
      <dgm:prSet/>
      <dgm:spPr/>
      <dgm:t>
        <a:bodyPr/>
        <a:lstStyle/>
        <a:p>
          <a:endParaRPr lang="en-US"/>
        </a:p>
      </dgm:t>
    </dgm:pt>
    <dgm:pt modelId="{64075398-1A6E-4131-9EF9-96182B23643D}" type="sibTrans" cxnId="{B5013517-FA04-414E-A02B-E9AB7FE9EC56}">
      <dgm:prSet/>
      <dgm:spPr/>
      <dgm:t>
        <a:bodyPr/>
        <a:lstStyle/>
        <a:p>
          <a:endParaRPr lang="en-US"/>
        </a:p>
      </dgm:t>
    </dgm:pt>
    <dgm:pt modelId="{540E2EDE-8B7B-2442-9F17-809D6C743EF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u="sng" dirty="0">
              <a:solidFill>
                <a:schemeClr val="tx1"/>
              </a:solidFill>
            </a:rPr>
            <a:t>moved:</a:t>
          </a:r>
          <a:r>
            <a:rPr lang="en-US" b="0" u="none" dirty="0">
              <a:solidFill>
                <a:schemeClr val="tx1"/>
              </a:solidFill>
            </a:rPr>
            <a:t> did person move within/outside their region? Yes or no</a:t>
          </a:r>
        </a:p>
      </dgm:t>
    </dgm:pt>
    <dgm:pt modelId="{3185BADE-7E28-4543-904E-8C1924E72B08}" type="parTrans" cxnId="{20F5A8E1-D6F6-EA48-BFCF-DDF78EC606CF}">
      <dgm:prSet/>
      <dgm:spPr/>
      <dgm:t>
        <a:bodyPr/>
        <a:lstStyle/>
        <a:p>
          <a:endParaRPr lang="en-US"/>
        </a:p>
      </dgm:t>
    </dgm:pt>
    <dgm:pt modelId="{91D15F4D-BF9D-C24F-9152-D6A516F30DD1}" type="sibTrans" cxnId="{20F5A8E1-D6F6-EA48-BFCF-DDF78EC606CF}">
      <dgm:prSet/>
      <dgm:spPr/>
      <dgm:t>
        <a:bodyPr/>
        <a:lstStyle/>
        <a:p>
          <a:endParaRPr lang="en-US"/>
        </a:p>
      </dgm:t>
    </dgm:pt>
    <dgm:pt modelId="{4C7442B4-26CC-F543-9155-F91E63F20B0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u="sng" dirty="0" err="1">
              <a:solidFill>
                <a:schemeClr val="tx1"/>
              </a:solidFill>
            </a:rPr>
            <a:t>both_parents_present</a:t>
          </a:r>
          <a:r>
            <a:rPr lang="en-US" b="1" u="sng" dirty="0">
              <a:solidFill>
                <a:schemeClr val="tx1"/>
              </a:solidFill>
            </a:rPr>
            <a:t>:</a:t>
          </a:r>
          <a:r>
            <a:rPr lang="en-US" b="0" u="none" dirty="0">
              <a:solidFill>
                <a:schemeClr val="tx1"/>
              </a:solidFill>
            </a:rPr>
            <a:t> both mother and father present?</a:t>
          </a:r>
        </a:p>
      </dgm:t>
    </dgm:pt>
    <dgm:pt modelId="{2FB6ED71-3A68-4946-B106-8A411B77010F}" type="parTrans" cxnId="{00731451-FCB6-F84C-AB8E-F45CB9105597}">
      <dgm:prSet/>
      <dgm:spPr/>
      <dgm:t>
        <a:bodyPr/>
        <a:lstStyle/>
        <a:p>
          <a:endParaRPr lang="en-US"/>
        </a:p>
      </dgm:t>
    </dgm:pt>
    <dgm:pt modelId="{6A59DB4A-56B1-774F-9893-A90DC7BBA37E}" type="sibTrans" cxnId="{00731451-FCB6-F84C-AB8E-F45CB9105597}">
      <dgm:prSet/>
      <dgm:spPr/>
      <dgm:t>
        <a:bodyPr/>
        <a:lstStyle/>
        <a:p>
          <a:endParaRPr lang="en-US"/>
        </a:p>
      </dgm:t>
    </dgm:pt>
    <dgm:pt modelId="{BA8099EA-52D2-CE41-813C-5FDFBC59DA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u="sng" dirty="0" err="1">
              <a:solidFill>
                <a:schemeClr val="tx1"/>
              </a:solidFill>
            </a:rPr>
            <a:t>american_father</a:t>
          </a:r>
          <a:r>
            <a:rPr lang="en-US" b="1" u="sng" dirty="0">
              <a:solidFill>
                <a:schemeClr val="tx1"/>
              </a:solidFill>
            </a:rPr>
            <a:t>:</a:t>
          </a:r>
          <a:r>
            <a:rPr lang="en-US" b="0" u="none" dirty="0">
              <a:solidFill>
                <a:schemeClr val="tx1"/>
              </a:solidFill>
            </a:rPr>
            <a:t> does the person have an American father?</a:t>
          </a:r>
        </a:p>
      </dgm:t>
    </dgm:pt>
    <dgm:pt modelId="{C8B32CEE-C98C-4543-AC6B-652CCF94AF96}" type="parTrans" cxnId="{E850A2DC-C255-2E42-A593-5D6179F903D8}">
      <dgm:prSet/>
      <dgm:spPr/>
      <dgm:t>
        <a:bodyPr/>
        <a:lstStyle/>
        <a:p>
          <a:endParaRPr lang="en-US"/>
        </a:p>
      </dgm:t>
    </dgm:pt>
    <dgm:pt modelId="{5E091BDD-58EA-FA4E-9FBF-8C996544C480}" type="sibTrans" cxnId="{E850A2DC-C255-2E42-A593-5D6179F903D8}">
      <dgm:prSet/>
      <dgm:spPr/>
      <dgm:t>
        <a:bodyPr/>
        <a:lstStyle/>
        <a:p>
          <a:endParaRPr lang="en-US"/>
        </a:p>
      </dgm:t>
    </dgm:pt>
    <dgm:pt modelId="{AA7882BD-0E4C-0D4F-B548-390703D6DA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u="sng" dirty="0" err="1">
              <a:solidFill>
                <a:schemeClr val="tx1"/>
              </a:solidFill>
            </a:rPr>
            <a:t>american_mother</a:t>
          </a:r>
          <a:r>
            <a:rPr lang="en-US" b="1" u="sng" dirty="0">
              <a:solidFill>
                <a:schemeClr val="tx1"/>
              </a:solidFill>
            </a:rPr>
            <a:t>: </a:t>
          </a:r>
          <a:r>
            <a:rPr lang="en-US" b="0" u="none" dirty="0">
              <a:solidFill>
                <a:schemeClr val="tx1"/>
              </a:solidFill>
            </a:rPr>
            <a:t>does the person have an American mother?</a:t>
          </a:r>
          <a:endParaRPr lang="en-US" b="1" u="sng" dirty="0">
            <a:solidFill>
              <a:schemeClr val="tx1"/>
            </a:solidFill>
          </a:endParaRPr>
        </a:p>
      </dgm:t>
    </dgm:pt>
    <dgm:pt modelId="{D40ABA34-33F8-8544-8842-C6DC349D6360}" type="parTrans" cxnId="{5EDCB47B-21D5-814F-8859-AD6B06E48369}">
      <dgm:prSet/>
      <dgm:spPr/>
      <dgm:t>
        <a:bodyPr/>
        <a:lstStyle/>
        <a:p>
          <a:endParaRPr lang="en-US"/>
        </a:p>
      </dgm:t>
    </dgm:pt>
    <dgm:pt modelId="{1BE0F523-76AD-BC4D-A263-41457DB05A7F}" type="sibTrans" cxnId="{5EDCB47B-21D5-814F-8859-AD6B06E48369}">
      <dgm:prSet/>
      <dgm:spPr/>
      <dgm:t>
        <a:bodyPr/>
        <a:lstStyle/>
        <a:p>
          <a:endParaRPr lang="en-US"/>
        </a:p>
      </dgm:t>
    </dgm:pt>
    <dgm:pt modelId="{93DDAE6A-4828-F941-9164-AB73B681EF88}">
      <dgm:prSet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</a:rPr>
            <a:t>One Hot Encoding</a:t>
          </a:r>
        </a:p>
      </dgm:t>
    </dgm:pt>
    <dgm:pt modelId="{6A3E8A78-930A-A64C-B596-F112CBC8E825}" type="parTrans" cxnId="{118C6BF6-ED0B-C645-B44D-6F60FDB035E9}">
      <dgm:prSet/>
      <dgm:spPr/>
      <dgm:t>
        <a:bodyPr/>
        <a:lstStyle/>
        <a:p>
          <a:endParaRPr lang="en-US"/>
        </a:p>
      </dgm:t>
    </dgm:pt>
    <dgm:pt modelId="{B5C8053D-9F30-7D4E-9486-1415DCF2875B}" type="sibTrans" cxnId="{118C6BF6-ED0B-C645-B44D-6F60FDB035E9}">
      <dgm:prSet/>
      <dgm:spPr/>
      <dgm:t>
        <a:bodyPr/>
        <a:lstStyle/>
        <a:p>
          <a:endParaRPr lang="en-US"/>
        </a:p>
      </dgm:t>
    </dgm:pt>
    <dgm:pt modelId="{3FDDCDEF-4F5F-6049-A0C7-D27BA38A522B}">
      <dgm:prSet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</a:rPr>
            <a:t>Discrete variables:</a:t>
          </a:r>
        </a:p>
      </dgm:t>
    </dgm:pt>
    <dgm:pt modelId="{A920E635-92C6-584D-A7B5-30C4EC807228}" type="parTrans" cxnId="{04E0211F-C3A6-5F4E-9F5E-09FCDF160FF1}">
      <dgm:prSet/>
      <dgm:spPr/>
      <dgm:t>
        <a:bodyPr/>
        <a:lstStyle/>
        <a:p>
          <a:endParaRPr lang="en-US"/>
        </a:p>
      </dgm:t>
    </dgm:pt>
    <dgm:pt modelId="{100691A4-1C2B-6842-988F-0413D8892009}" type="sibTrans" cxnId="{04E0211F-C3A6-5F4E-9F5E-09FCDF160FF1}">
      <dgm:prSet/>
      <dgm:spPr/>
      <dgm:t>
        <a:bodyPr/>
        <a:lstStyle/>
        <a:p>
          <a:endParaRPr lang="en-US"/>
        </a:p>
      </dgm:t>
    </dgm:pt>
    <dgm:pt modelId="{B6683F35-B0E6-DB42-9C33-BAA9FEECDBAE}">
      <dgm:prSet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</a:rPr>
            <a:t>Apply one hot encoding while preserving NA records</a:t>
          </a:r>
        </a:p>
      </dgm:t>
    </dgm:pt>
    <dgm:pt modelId="{C2862CEA-6740-EC45-A9ED-9C2117DA621F}" type="parTrans" cxnId="{EA9574AD-192E-8143-A52A-7FA78FF4FEE2}">
      <dgm:prSet/>
      <dgm:spPr/>
      <dgm:t>
        <a:bodyPr/>
        <a:lstStyle/>
        <a:p>
          <a:endParaRPr lang="en-US"/>
        </a:p>
      </dgm:t>
    </dgm:pt>
    <dgm:pt modelId="{5C748A79-45CF-AE4E-9ADA-29A550CED0DA}" type="sibTrans" cxnId="{EA9574AD-192E-8143-A52A-7FA78FF4FEE2}">
      <dgm:prSet/>
      <dgm:spPr/>
      <dgm:t>
        <a:bodyPr/>
        <a:lstStyle/>
        <a:p>
          <a:endParaRPr lang="en-US"/>
        </a:p>
      </dgm:t>
    </dgm:pt>
    <dgm:pt modelId="{E4D7BB2D-1CE8-964E-86CF-97C92565954F}">
      <dgm:prSet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</a:rPr>
            <a:t>'</a:t>
          </a:r>
          <a:r>
            <a:rPr lang="en-US" sz="1600" dirty="0" err="1">
              <a:solidFill>
                <a:schemeClr val="tx1"/>
              </a:solidFill>
            </a:rPr>
            <a:t>hispanic_origin</a:t>
          </a:r>
          <a:r>
            <a:rPr lang="en-US" sz="1600" dirty="0">
              <a:solidFill>
                <a:schemeClr val="tx1"/>
              </a:solidFill>
            </a:rPr>
            <a:t>'</a:t>
          </a:r>
        </a:p>
      </dgm:t>
    </dgm:pt>
    <dgm:pt modelId="{0C1DF799-12D1-C549-8EC0-0830A4FE0776}" type="parTrans" cxnId="{2BC1F9AC-66F7-0D48-AA8F-7D88E82D3F80}">
      <dgm:prSet/>
      <dgm:spPr/>
      <dgm:t>
        <a:bodyPr/>
        <a:lstStyle/>
        <a:p>
          <a:endParaRPr lang="en-US"/>
        </a:p>
      </dgm:t>
    </dgm:pt>
    <dgm:pt modelId="{B6F77E57-D483-424B-9B12-201FD3774ACA}" type="sibTrans" cxnId="{2BC1F9AC-66F7-0D48-AA8F-7D88E82D3F80}">
      <dgm:prSet/>
      <dgm:spPr/>
      <dgm:t>
        <a:bodyPr/>
        <a:lstStyle/>
        <a:p>
          <a:endParaRPr lang="en-US"/>
        </a:p>
      </dgm:t>
    </dgm:pt>
    <dgm:pt modelId="{8B1BBF8F-1B67-EA41-BAB2-94ED49725CAD}">
      <dgm:prSet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</a:rPr>
            <a:t>'race'</a:t>
          </a:r>
        </a:p>
      </dgm:t>
    </dgm:pt>
    <dgm:pt modelId="{A0FDFBE6-7CB2-3D42-A8D2-EEEB17E96CDD}" type="parTrans" cxnId="{F893B7EE-6239-5A46-8EF8-D548AF235EDA}">
      <dgm:prSet/>
      <dgm:spPr/>
      <dgm:t>
        <a:bodyPr/>
        <a:lstStyle/>
        <a:p>
          <a:endParaRPr lang="en-US"/>
        </a:p>
      </dgm:t>
    </dgm:pt>
    <dgm:pt modelId="{68F500DB-F873-854B-AD2E-391B3656506D}" type="sibTrans" cxnId="{F893B7EE-6239-5A46-8EF8-D548AF235EDA}">
      <dgm:prSet/>
      <dgm:spPr/>
      <dgm:t>
        <a:bodyPr/>
        <a:lstStyle/>
        <a:p>
          <a:endParaRPr lang="en-US"/>
        </a:p>
      </dgm:t>
    </dgm:pt>
    <dgm:pt modelId="{5F23D0C5-AF29-4443-92D0-B23A752EAF2D}">
      <dgm:prSet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</a:rPr>
            <a:t>'</a:t>
          </a:r>
          <a:r>
            <a:rPr lang="en-US" sz="1600" dirty="0" err="1">
              <a:solidFill>
                <a:schemeClr val="tx1"/>
              </a:solidFill>
            </a:rPr>
            <a:t>region_of_previous_residence</a:t>
          </a:r>
          <a:r>
            <a:rPr lang="en-US" sz="1600" dirty="0">
              <a:solidFill>
                <a:schemeClr val="tx1"/>
              </a:solidFill>
            </a:rPr>
            <a:t>'</a:t>
          </a:r>
        </a:p>
      </dgm:t>
    </dgm:pt>
    <dgm:pt modelId="{FE7C420E-4176-0748-8E75-DF215B18ECB0}" type="parTrans" cxnId="{FED9D712-1DDE-B84A-9F26-CC2683DEA943}">
      <dgm:prSet/>
      <dgm:spPr/>
      <dgm:t>
        <a:bodyPr/>
        <a:lstStyle/>
        <a:p>
          <a:endParaRPr lang="en-US"/>
        </a:p>
      </dgm:t>
    </dgm:pt>
    <dgm:pt modelId="{99D081E9-56ED-A543-98AD-E0E0ED035502}" type="sibTrans" cxnId="{FED9D712-1DDE-B84A-9F26-CC2683DEA943}">
      <dgm:prSet/>
      <dgm:spPr/>
      <dgm:t>
        <a:bodyPr/>
        <a:lstStyle/>
        <a:p>
          <a:endParaRPr lang="en-US"/>
        </a:p>
      </dgm:t>
    </dgm:pt>
    <dgm:pt modelId="{63EF81E7-B5D6-1748-A0B8-AD218206E68C}">
      <dgm:prSet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</a:rPr>
            <a:t>'</a:t>
          </a:r>
          <a:r>
            <a:rPr lang="en-US" sz="1600" dirty="0" err="1">
              <a:solidFill>
                <a:schemeClr val="tx1"/>
              </a:solidFill>
            </a:rPr>
            <a:t>new_education</a:t>
          </a:r>
          <a:r>
            <a:rPr lang="en-US" sz="1600" dirty="0">
              <a:solidFill>
                <a:schemeClr val="tx1"/>
              </a:solidFill>
            </a:rPr>
            <a:t>'</a:t>
          </a:r>
        </a:p>
      </dgm:t>
    </dgm:pt>
    <dgm:pt modelId="{C263C30A-9B2F-DF48-BA8C-49F598746B30}" type="sibTrans" cxnId="{FA872E7F-7A2A-4746-A9A6-E7E1A3F6B82D}">
      <dgm:prSet/>
      <dgm:spPr/>
      <dgm:t>
        <a:bodyPr/>
        <a:lstStyle/>
        <a:p>
          <a:endParaRPr lang="en-US"/>
        </a:p>
      </dgm:t>
    </dgm:pt>
    <dgm:pt modelId="{E81A7B85-44CA-DA47-B0AD-52A2D3A7F980}" type="parTrans" cxnId="{FA872E7F-7A2A-4746-A9A6-E7E1A3F6B82D}">
      <dgm:prSet/>
      <dgm:spPr/>
      <dgm:t>
        <a:bodyPr/>
        <a:lstStyle/>
        <a:p>
          <a:endParaRPr lang="en-US"/>
        </a:p>
      </dgm:t>
    </dgm:pt>
    <dgm:pt modelId="{96922AAA-1A7D-7942-AD3B-A01AD76BFA6E}" type="pres">
      <dgm:prSet presAssocID="{B0909C1B-87D5-437E-B1F4-995022BE7EF4}" presName="Name0" presStyleCnt="0">
        <dgm:presLayoutVars>
          <dgm:dir/>
          <dgm:resizeHandles val="exact"/>
        </dgm:presLayoutVars>
      </dgm:prSet>
      <dgm:spPr/>
    </dgm:pt>
    <dgm:pt modelId="{F6B5951F-BB2A-9C4A-9297-0C6B4A056317}" type="pres">
      <dgm:prSet presAssocID="{F68C52AB-584B-48BF-82F7-57FBC13227C3}" presName="parAndChTx" presStyleLbl="node1" presStyleIdx="0" presStyleCnt="3">
        <dgm:presLayoutVars>
          <dgm:bulletEnabled val="1"/>
        </dgm:presLayoutVars>
      </dgm:prSet>
      <dgm:spPr/>
    </dgm:pt>
    <dgm:pt modelId="{10764B78-5A3B-DE47-BBC5-12D5BDC3FC9E}" type="pres">
      <dgm:prSet presAssocID="{12619074-C8F1-449D-B048-652EE4AE6DE8}" presName="parAndChSpace" presStyleCnt="0"/>
      <dgm:spPr/>
    </dgm:pt>
    <dgm:pt modelId="{2C32B273-2A4F-414B-B150-EA434090A44B}" type="pres">
      <dgm:prSet presAssocID="{CDBBE0C6-D512-4F63-90E1-910EACDE2870}" presName="parAndChTx" presStyleLbl="node1" presStyleIdx="1" presStyleCnt="3">
        <dgm:presLayoutVars>
          <dgm:bulletEnabled val="1"/>
        </dgm:presLayoutVars>
      </dgm:prSet>
      <dgm:spPr/>
    </dgm:pt>
    <dgm:pt modelId="{B7E9788B-14F6-AC4E-89F3-D2C825939E7B}" type="pres">
      <dgm:prSet presAssocID="{2BC129B0-3F89-4300-927D-46F335A3ED5B}" presName="parAndChSpace" presStyleCnt="0"/>
      <dgm:spPr/>
    </dgm:pt>
    <dgm:pt modelId="{A79926E0-0431-D44D-88A5-61384C67DE48}" type="pres">
      <dgm:prSet presAssocID="{93DDAE6A-4828-F941-9164-AB73B681EF88}" presName="parAndChTx" presStyleLbl="node1" presStyleIdx="2" presStyleCnt="3">
        <dgm:presLayoutVars>
          <dgm:bulletEnabled val="1"/>
        </dgm:presLayoutVars>
      </dgm:prSet>
      <dgm:spPr/>
    </dgm:pt>
  </dgm:ptLst>
  <dgm:cxnLst>
    <dgm:cxn modelId="{C7376E0C-B0C8-478E-8D4A-E147443450F2}" srcId="{F68C52AB-584B-48BF-82F7-57FBC13227C3}" destId="{1890F5DA-D635-4B5B-B81D-B35AF497D71E}" srcOrd="2" destOrd="0" parTransId="{7DE992B3-4B4A-46AA-B19D-4276A659CCBC}" sibTransId="{BD14F02A-F779-45D4-811D-BCD6D9319EB3}"/>
    <dgm:cxn modelId="{618B650F-6B0E-C14E-BA80-04CC8AE30C37}" type="presOf" srcId="{1890F5DA-D635-4B5B-B81D-B35AF497D71E}" destId="{F6B5951F-BB2A-9C4A-9297-0C6B4A056317}" srcOrd="0" destOrd="4" presId="urn:microsoft.com/office/officeart/2005/8/layout/hChevron3"/>
    <dgm:cxn modelId="{AA7F1611-2CFE-4D44-81F3-8769A40B4918}" srcId="{F68C52AB-584B-48BF-82F7-57FBC13227C3}" destId="{4A671923-5812-4540-95D3-7454B344C158}" srcOrd="3" destOrd="0" parTransId="{07BC3B25-745A-4456-9288-1C72612B14CD}" sibTransId="{0132A872-3A58-4B00-95DB-F05BE73CF2DC}"/>
    <dgm:cxn modelId="{FED9D712-1DDE-B84A-9F26-CC2683DEA943}" srcId="{3FDDCDEF-4F5F-6049-A0C7-D27BA38A522B}" destId="{5F23D0C5-AF29-4443-92D0-B23A752EAF2D}" srcOrd="3" destOrd="0" parTransId="{FE7C420E-4176-0748-8E75-DF215B18ECB0}" sibTransId="{99D081E9-56ED-A543-98AD-E0E0ED035502}"/>
    <dgm:cxn modelId="{7E54D313-9230-4722-BB36-40F5E6B61A2F}" srcId="{F68C52AB-584B-48BF-82F7-57FBC13227C3}" destId="{AD8F6A78-86E9-436C-999B-8A7B05A1212A}" srcOrd="1" destOrd="0" parTransId="{243C8DE1-F9CA-4B31-87B7-283341949C86}" sibTransId="{0D5C02B1-EF1C-4F39-97FD-115506902857}"/>
    <dgm:cxn modelId="{A8265015-AD56-4CC9-958F-ED65243EFCA1}" srcId="{B0909C1B-87D5-437E-B1F4-995022BE7EF4}" destId="{F68C52AB-584B-48BF-82F7-57FBC13227C3}" srcOrd="0" destOrd="0" parTransId="{BD8A6B68-3ADB-4ABA-B981-6D0FFC79EF53}" sibTransId="{12619074-C8F1-449D-B048-652EE4AE6DE8}"/>
    <dgm:cxn modelId="{054E5115-A223-214E-A2A3-D1BED737B7CF}" type="presOf" srcId="{8B1BBF8F-1B67-EA41-BAB2-94ED49725CAD}" destId="{A79926E0-0431-D44D-88A5-61384C67DE48}" srcOrd="0" destOrd="3" presId="urn:microsoft.com/office/officeart/2005/8/layout/hChevron3"/>
    <dgm:cxn modelId="{B5013517-FA04-414E-A02B-E9AB7FE9EC56}" srcId="{CDBBE0C6-D512-4F63-90E1-910EACDE2870}" destId="{6897A67D-CE93-4AD7-AD78-1D1D869A28ED}" srcOrd="0" destOrd="0" parTransId="{D47E9D06-CBB1-422B-921E-B96CCD2212C8}" sibTransId="{64075398-1A6E-4131-9EF9-96182B23643D}"/>
    <dgm:cxn modelId="{04E0211F-C3A6-5F4E-9F5E-09FCDF160FF1}" srcId="{93DDAE6A-4828-F941-9164-AB73B681EF88}" destId="{3FDDCDEF-4F5F-6049-A0C7-D27BA38A522B}" srcOrd="0" destOrd="0" parTransId="{A920E635-92C6-584D-A7B5-30C4EC807228}" sibTransId="{100691A4-1C2B-6842-988F-0413D8892009}"/>
    <dgm:cxn modelId="{0FD72621-DC8A-5B45-838A-1825271F8822}" type="presOf" srcId="{BA8099EA-52D2-CE41-813C-5FDFBC59DAD2}" destId="{2C32B273-2A4F-414B-B150-EA434090A44B}" srcOrd="0" destOrd="4" presId="urn:microsoft.com/office/officeart/2005/8/layout/hChevron3"/>
    <dgm:cxn modelId="{C86C8423-5856-1B41-ABA5-F1DAC47540F5}" type="presOf" srcId="{5F23D0C5-AF29-4443-92D0-B23A752EAF2D}" destId="{A79926E0-0431-D44D-88A5-61384C67DE48}" srcOrd="0" destOrd="5" presId="urn:microsoft.com/office/officeart/2005/8/layout/hChevron3"/>
    <dgm:cxn modelId="{40385B25-7EA1-604F-8975-66B3EA6753A1}" type="presOf" srcId="{4C7442B4-26CC-F543-9155-F91E63F20B0A}" destId="{2C32B273-2A4F-414B-B150-EA434090A44B}" srcOrd="0" destOrd="3" presId="urn:microsoft.com/office/officeart/2005/8/layout/hChevron3"/>
    <dgm:cxn modelId="{830D7246-85B8-284C-B288-F8B693F1867D}" type="presOf" srcId="{540E2EDE-8B7B-2442-9F17-809D6C743EF8}" destId="{2C32B273-2A4F-414B-B150-EA434090A44B}" srcOrd="0" destOrd="2" presId="urn:microsoft.com/office/officeart/2005/8/layout/hChevron3"/>
    <dgm:cxn modelId="{00731451-FCB6-F84C-AB8E-F45CB9105597}" srcId="{CDBBE0C6-D512-4F63-90E1-910EACDE2870}" destId="{4C7442B4-26CC-F543-9155-F91E63F20B0A}" srcOrd="2" destOrd="0" parTransId="{2FB6ED71-3A68-4946-B106-8A411B77010F}" sibTransId="{6A59DB4A-56B1-774F-9893-A90DC7BBA37E}"/>
    <dgm:cxn modelId="{D7DF8951-0A88-BD47-A64C-A012CD226230}" type="presOf" srcId="{6897A67D-CE93-4AD7-AD78-1D1D869A28ED}" destId="{2C32B273-2A4F-414B-B150-EA434090A44B}" srcOrd="0" destOrd="1" presId="urn:microsoft.com/office/officeart/2005/8/layout/hChevron3"/>
    <dgm:cxn modelId="{3BC21B56-39F6-0B49-A919-42382DC11231}" type="presOf" srcId="{B6683F35-B0E6-DB42-9C33-BAA9FEECDBAE}" destId="{A79926E0-0431-D44D-88A5-61384C67DE48}" srcOrd="0" destOrd="6" presId="urn:microsoft.com/office/officeart/2005/8/layout/hChevron3"/>
    <dgm:cxn modelId="{D121D076-AD93-1848-89FC-702A79FB4405}" type="presOf" srcId="{01C77FB5-70DC-49C2-A124-D461AA34431B}" destId="{F6B5951F-BB2A-9C4A-9297-0C6B4A056317}" srcOrd="0" destOrd="3" presId="urn:microsoft.com/office/officeart/2005/8/layout/hChevron3"/>
    <dgm:cxn modelId="{5EDCB47B-21D5-814F-8859-AD6B06E48369}" srcId="{CDBBE0C6-D512-4F63-90E1-910EACDE2870}" destId="{AA7882BD-0E4C-0D4F-B548-390703D6DA90}" srcOrd="4" destOrd="0" parTransId="{D40ABA34-33F8-8544-8842-C6DC349D6360}" sibTransId="{1BE0F523-76AD-BC4D-A263-41457DB05A7F}"/>
    <dgm:cxn modelId="{05D1097C-F0EC-934F-80A3-30A060E97EAF}" type="presOf" srcId="{4A671923-5812-4540-95D3-7454B344C158}" destId="{F6B5951F-BB2A-9C4A-9297-0C6B4A056317}" srcOrd="0" destOrd="5" presId="urn:microsoft.com/office/officeart/2005/8/layout/hChevron3"/>
    <dgm:cxn modelId="{FA872E7F-7A2A-4746-A9A6-E7E1A3F6B82D}" srcId="{3FDDCDEF-4F5F-6049-A0C7-D27BA38A522B}" destId="{63EF81E7-B5D6-1748-A0B8-AD218206E68C}" srcOrd="0" destOrd="0" parTransId="{E81A7B85-44CA-DA47-B0AD-52A2D3A7F980}" sibTransId="{C263C30A-9B2F-DF48-BA8C-49F598746B30}"/>
    <dgm:cxn modelId="{44C44881-22FD-2549-A3B6-AE28FE8B9A71}" type="presOf" srcId="{93DDAE6A-4828-F941-9164-AB73B681EF88}" destId="{A79926E0-0431-D44D-88A5-61384C67DE48}" srcOrd="0" destOrd="0" presId="urn:microsoft.com/office/officeart/2005/8/layout/hChevron3"/>
    <dgm:cxn modelId="{E1B6C287-16F4-F345-90DD-6C3D21EAAACC}" type="presOf" srcId="{B0909C1B-87D5-437E-B1F4-995022BE7EF4}" destId="{96922AAA-1A7D-7942-AD3B-A01AD76BFA6E}" srcOrd="0" destOrd="0" presId="urn:microsoft.com/office/officeart/2005/8/layout/hChevron3"/>
    <dgm:cxn modelId="{839AAE8B-1833-5943-A917-FC33098F2A73}" type="presOf" srcId="{AD8F6A78-86E9-436C-999B-8A7B05A1212A}" destId="{F6B5951F-BB2A-9C4A-9297-0C6B4A056317}" srcOrd="0" destOrd="2" presId="urn:microsoft.com/office/officeart/2005/8/layout/hChevron3"/>
    <dgm:cxn modelId="{9FD5EC97-B740-E640-9D1C-4951845CA235}" type="presOf" srcId="{AA7882BD-0E4C-0D4F-B548-390703D6DA90}" destId="{2C32B273-2A4F-414B-B150-EA434090A44B}" srcOrd="0" destOrd="5" presId="urn:microsoft.com/office/officeart/2005/8/layout/hChevron3"/>
    <dgm:cxn modelId="{21716D98-430B-49D8-9B07-3933FD84FCFE}" srcId="{F68C52AB-584B-48BF-82F7-57FBC13227C3}" destId="{9A3CEA85-8649-4C7D-8964-E1BEE7BC9DA5}" srcOrd="0" destOrd="0" parTransId="{98201FB5-7C6F-409C-8E7F-8AC630C9A81B}" sibTransId="{6A3694B9-E3A8-44A1-9C30-75D41CAC5169}"/>
    <dgm:cxn modelId="{7167D7AB-9676-EC49-8FFE-95E350570CCD}" type="presOf" srcId="{63EF81E7-B5D6-1748-A0B8-AD218206E68C}" destId="{A79926E0-0431-D44D-88A5-61384C67DE48}" srcOrd="0" destOrd="2" presId="urn:microsoft.com/office/officeart/2005/8/layout/hChevron3"/>
    <dgm:cxn modelId="{2BC1F9AC-66F7-0D48-AA8F-7D88E82D3F80}" srcId="{3FDDCDEF-4F5F-6049-A0C7-D27BA38A522B}" destId="{E4D7BB2D-1CE8-964E-86CF-97C92565954F}" srcOrd="2" destOrd="0" parTransId="{0C1DF799-12D1-C549-8EC0-0830A4FE0776}" sibTransId="{B6F77E57-D483-424B-9B12-201FD3774ACA}"/>
    <dgm:cxn modelId="{EA9574AD-192E-8143-A52A-7FA78FF4FEE2}" srcId="{93DDAE6A-4828-F941-9164-AB73B681EF88}" destId="{B6683F35-B0E6-DB42-9C33-BAA9FEECDBAE}" srcOrd="1" destOrd="0" parTransId="{C2862CEA-6740-EC45-A9ED-9C2117DA621F}" sibTransId="{5C748A79-45CF-AE4E-9ADA-29A550CED0DA}"/>
    <dgm:cxn modelId="{00D599D3-2010-457D-8FE9-F76633F3904F}" srcId="{B0909C1B-87D5-437E-B1F4-995022BE7EF4}" destId="{CDBBE0C6-D512-4F63-90E1-910EACDE2870}" srcOrd="1" destOrd="0" parTransId="{2164A2AA-6305-4C8D-A61B-E5DEA439364B}" sibTransId="{2BC129B0-3F89-4300-927D-46F335A3ED5B}"/>
    <dgm:cxn modelId="{5BC4C3D3-01A2-814D-B47B-CA02E512191F}" type="presOf" srcId="{9A3CEA85-8649-4C7D-8964-E1BEE7BC9DA5}" destId="{F6B5951F-BB2A-9C4A-9297-0C6B4A056317}" srcOrd="0" destOrd="1" presId="urn:microsoft.com/office/officeart/2005/8/layout/hChevron3"/>
    <dgm:cxn modelId="{9FCE91D8-88B7-4071-A9D4-D7FB6FDB83C6}" srcId="{AD8F6A78-86E9-436C-999B-8A7B05A1212A}" destId="{01C77FB5-70DC-49C2-A124-D461AA34431B}" srcOrd="0" destOrd="0" parTransId="{DA06EAAC-A925-45CD-A2F8-078BA3ED4B31}" sibTransId="{CD4BA983-3A3F-413B-AF5A-8D00BB50AEE5}"/>
    <dgm:cxn modelId="{E850A2DC-C255-2E42-A593-5D6179F903D8}" srcId="{CDBBE0C6-D512-4F63-90E1-910EACDE2870}" destId="{BA8099EA-52D2-CE41-813C-5FDFBC59DAD2}" srcOrd="3" destOrd="0" parTransId="{C8B32CEE-C98C-4543-AC6B-652CCF94AF96}" sibTransId="{5E091BDD-58EA-FA4E-9FBF-8C996544C480}"/>
    <dgm:cxn modelId="{20F5A8E1-D6F6-EA48-BFCF-DDF78EC606CF}" srcId="{CDBBE0C6-D512-4F63-90E1-910EACDE2870}" destId="{540E2EDE-8B7B-2442-9F17-809D6C743EF8}" srcOrd="1" destOrd="0" parTransId="{3185BADE-7E28-4543-904E-8C1924E72B08}" sibTransId="{91D15F4D-BF9D-C24F-9152-D6A516F30DD1}"/>
    <dgm:cxn modelId="{1C4C00E2-0AA8-A648-9AE2-A60D047B0292}" type="presOf" srcId="{E4D7BB2D-1CE8-964E-86CF-97C92565954F}" destId="{A79926E0-0431-D44D-88A5-61384C67DE48}" srcOrd="0" destOrd="4" presId="urn:microsoft.com/office/officeart/2005/8/layout/hChevron3"/>
    <dgm:cxn modelId="{A1B7EFE2-38B4-4645-B06F-A3610B774390}" type="presOf" srcId="{CDBBE0C6-D512-4F63-90E1-910EACDE2870}" destId="{2C32B273-2A4F-414B-B150-EA434090A44B}" srcOrd="0" destOrd="0" presId="urn:microsoft.com/office/officeart/2005/8/layout/hChevron3"/>
    <dgm:cxn modelId="{7612BFE7-1BB3-BA43-B20F-9EE694F9BFBD}" type="presOf" srcId="{F68C52AB-584B-48BF-82F7-57FBC13227C3}" destId="{F6B5951F-BB2A-9C4A-9297-0C6B4A056317}" srcOrd="0" destOrd="0" presId="urn:microsoft.com/office/officeart/2005/8/layout/hChevron3"/>
    <dgm:cxn modelId="{444AC2E9-01B5-7546-A9E9-7DC825893E4F}" type="presOf" srcId="{3FDDCDEF-4F5F-6049-A0C7-D27BA38A522B}" destId="{A79926E0-0431-D44D-88A5-61384C67DE48}" srcOrd="0" destOrd="1" presId="urn:microsoft.com/office/officeart/2005/8/layout/hChevron3"/>
    <dgm:cxn modelId="{F893B7EE-6239-5A46-8EF8-D548AF235EDA}" srcId="{3FDDCDEF-4F5F-6049-A0C7-D27BA38A522B}" destId="{8B1BBF8F-1B67-EA41-BAB2-94ED49725CAD}" srcOrd="1" destOrd="0" parTransId="{A0FDFBE6-7CB2-3D42-A8D2-EEEB17E96CDD}" sibTransId="{68F500DB-F873-854B-AD2E-391B3656506D}"/>
    <dgm:cxn modelId="{118C6BF6-ED0B-C645-B44D-6F60FDB035E9}" srcId="{B0909C1B-87D5-437E-B1F4-995022BE7EF4}" destId="{93DDAE6A-4828-F941-9164-AB73B681EF88}" srcOrd="2" destOrd="0" parTransId="{6A3E8A78-930A-A64C-B596-F112CBC8E825}" sibTransId="{B5C8053D-9F30-7D4E-9486-1415DCF2875B}"/>
    <dgm:cxn modelId="{5E4958DE-9144-B14B-A1F8-30292C4F95A2}" type="presParOf" srcId="{96922AAA-1A7D-7942-AD3B-A01AD76BFA6E}" destId="{F6B5951F-BB2A-9C4A-9297-0C6B4A056317}" srcOrd="0" destOrd="0" presId="urn:microsoft.com/office/officeart/2005/8/layout/hChevron3"/>
    <dgm:cxn modelId="{D1866B4D-1032-9546-BE9E-4C8CEE5FBE37}" type="presParOf" srcId="{96922AAA-1A7D-7942-AD3B-A01AD76BFA6E}" destId="{10764B78-5A3B-DE47-BBC5-12D5BDC3FC9E}" srcOrd="1" destOrd="0" presId="urn:microsoft.com/office/officeart/2005/8/layout/hChevron3"/>
    <dgm:cxn modelId="{943B6B84-F7BB-EA42-AA64-D2FBAB0F4DDD}" type="presParOf" srcId="{96922AAA-1A7D-7942-AD3B-A01AD76BFA6E}" destId="{2C32B273-2A4F-414B-B150-EA434090A44B}" srcOrd="2" destOrd="0" presId="urn:microsoft.com/office/officeart/2005/8/layout/hChevron3"/>
    <dgm:cxn modelId="{39E751D8-96E2-6B44-9BAD-285D23ADBD1E}" type="presParOf" srcId="{96922AAA-1A7D-7942-AD3B-A01AD76BFA6E}" destId="{B7E9788B-14F6-AC4E-89F3-D2C825939E7B}" srcOrd="3" destOrd="0" presId="urn:microsoft.com/office/officeart/2005/8/layout/hChevron3"/>
    <dgm:cxn modelId="{CC54AD4C-EE08-1049-9D25-0B1E6F75CD74}" type="presParOf" srcId="{96922AAA-1A7D-7942-AD3B-A01AD76BFA6E}" destId="{A79926E0-0431-D44D-88A5-61384C67DE48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A6DD8FA-B154-4409-AAEC-DC80269A690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712F98-7380-43CB-A75B-0267FBCC51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Machine Learning (ML) is an AI subfield where systems learn patterns from data rather than relying on explicit programming.</a:t>
          </a:r>
        </a:p>
      </dgm:t>
    </dgm:pt>
    <dgm:pt modelId="{91AA02DF-EA0E-4A48-BA8F-5C8B1815AB9C}" type="parTrans" cxnId="{FDCD4F98-D41A-4C9F-BE36-2C0F2FBAFC6B}">
      <dgm:prSet/>
      <dgm:spPr/>
      <dgm:t>
        <a:bodyPr/>
        <a:lstStyle/>
        <a:p>
          <a:endParaRPr lang="en-US"/>
        </a:p>
      </dgm:t>
    </dgm:pt>
    <dgm:pt modelId="{5F7C74B5-1208-4E8B-B721-9FFE4B8B112D}" type="sibTrans" cxnId="{FDCD4F98-D41A-4C9F-BE36-2C0F2FBAFC6B}">
      <dgm:prSet/>
      <dgm:spPr/>
      <dgm:t>
        <a:bodyPr/>
        <a:lstStyle/>
        <a:p>
          <a:endParaRPr lang="en-US"/>
        </a:p>
      </dgm:t>
    </dgm:pt>
    <dgm:pt modelId="{3AE65683-BC5B-4102-8E37-4EA0A8F30A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ML techniques can uncover complex relationships, enabling predictions and data-driven decisions.</a:t>
          </a:r>
        </a:p>
      </dgm:t>
    </dgm:pt>
    <dgm:pt modelId="{BF54C7AD-5FF0-454A-BF48-AF9CB6128EEB}" type="parTrans" cxnId="{2E2CDF3F-EADF-4066-8B16-DF4F9ACFDA7A}">
      <dgm:prSet/>
      <dgm:spPr/>
      <dgm:t>
        <a:bodyPr/>
        <a:lstStyle/>
        <a:p>
          <a:endParaRPr lang="en-US"/>
        </a:p>
      </dgm:t>
    </dgm:pt>
    <dgm:pt modelId="{957A066B-ED1C-4934-A724-D67D15B2C755}" type="sibTrans" cxnId="{2E2CDF3F-EADF-4066-8B16-DF4F9ACFDA7A}">
      <dgm:prSet/>
      <dgm:spPr/>
      <dgm:t>
        <a:bodyPr/>
        <a:lstStyle/>
        <a:p>
          <a:endParaRPr lang="en-US"/>
        </a:p>
      </dgm:t>
    </dgm:pt>
    <dgm:pt modelId="{677F2C93-E865-4D37-B475-071E3978E1FF}" type="pres">
      <dgm:prSet presAssocID="{0A6DD8FA-B154-4409-AAEC-DC80269A6908}" presName="root" presStyleCnt="0">
        <dgm:presLayoutVars>
          <dgm:dir/>
          <dgm:resizeHandles val="exact"/>
        </dgm:presLayoutVars>
      </dgm:prSet>
      <dgm:spPr/>
    </dgm:pt>
    <dgm:pt modelId="{E55CA342-CB64-4E2C-B794-E2546865430D}" type="pres">
      <dgm:prSet presAssocID="{94712F98-7380-43CB-A75B-0267FBCC5139}" presName="compNode" presStyleCnt="0"/>
      <dgm:spPr/>
    </dgm:pt>
    <dgm:pt modelId="{15AD05AC-5C49-4FB1-9619-D8CF8548A5B3}" type="pres">
      <dgm:prSet presAssocID="{94712F98-7380-43CB-A75B-0267FBCC5139}" presName="bgRect" presStyleLbl="bgShp" presStyleIdx="0" presStyleCnt="2"/>
      <dgm:spPr/>
    </dgm:pt>
    <dgm:pt modelId="{CD1B25B3-431E-485F-AF5A-BCF7A57E2D56}" type="pres">
      <dgm:prSet presAssocID="{94712F98-7380-43CB-A75B-0267FBCC513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CADAA4CC-55DE-41FC-91DC-AADC13A1B568}" type="pres">
      <dgm:prSet presAssocID="{94712F98-7380-43CB-A75B-0267FBCC5139}" presName="spaceRect" presStyleCnt="0"/>
      <dgm:spPr/>
    </dgm:pt>
    <dgm:pt modelId="{364E5F81-4C69-4C56-B52E-3B2D65C3AF34}" type="pres">
      <dgm:prSet presAssocID="{94712F98-7380-43CB-A75B-0267FBCC5139}" presName="parTx" presStyleLbl="revTx" presStyleIdx="0" presStyleCnt="2">
        <dgm:presLayoutVars>
          <dgm:chMax val="0"/>
          <dgm:chPref val="0"/>
        </dgm:presLayoutVars>
      </dgm:prSet>
      <dgm:spPr/>
    </dgm:pt>
    <dgm:pt modelId="{54ED6487-22A6-4138-BD46-B5D950542116}" type="pres">
      <dgm:prSet presAssocID="{5F7C74B5-1208-4E8B-B721-9FFE4B8B112D}" presName="sibTrans" presStyleCnt="0"/>
      <dgm:spPr/>
    </dgm:pt>
    <dgm:pt modelId="{CD0E5256-25DE-46CC-A911-8BB41A37354C}" type="pres">
      <dgm:prSet presAssocID="{3AE65683-BC5B-4102-8E37-4EA0A8F30AEC}" presName="compNode" presStyleCnt="0"/>
      <dgm:spPr/>
    </dgm:pt>
    <dgm:pt modelId="{3A98B2DD-5A7E-4EED-929D-8802348E1633}" type="pres">
      <dgm:prSet presAssocID="{3AE65683-BC5B-4102-8E37-4EA0A8F30AEC}" presName="bgRect" presStyleLbl="bgShp" presStyleIdx="1" presStyleCnt="2"/>
      <dgm:spPr/>
    </dgm:pt>
    <dgm:pt modelId="{5E478812-8BEE-4F9A-9625-49CB1A1D27BE}" type="pres">
      <dgm:prSet presAssocID="{3AE65683-BC5B-4102-8E37-4EA0A8F30AE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5B8CAD00-8170-4F84-A8BB-5A4F4A9E57E2}" type="pres">
      <dgm:prSet presAssocID="{3AE65683-BC5B-4102-8E37-4EA0A8F30AEC}" presName="spaceRect" presStyleCnt="0"/>
      <dgm:spPr/>
    </dgm:pt>
    <dgm:pt modelId="{B3EB9186-DD11-4CE1-B99A-53B0F131D966}" type="pres">
      <dgm:prSet presAssocID="{3AE65683-BC5B-4102-8E37-4EA0A8F30AEC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A7B0C217-1ADC-C141-A744-A7F5503C1ED1}" type="presOf" srcId="{3AE65683-BC5B-4102-8E37-4EA0A8F30AEC}" destId="{B3EB9186-DD11-4CE1-B99A-53B0F131D966}" srcOrd="0" destOrd="0" presId="urn:microsoft.com/office/officeart/2018/2/layout/IconVerticalSolidList"/>
    <dgm:cxn modelId="{2E2CDF3F-EADF-4066-8B16-DF4F9ACFDA7A}" srcId="{0A6DD8FA-B154-4409-AAEC-DC80269A6908}" destId="{3AE65683-BC5B-4102-8E37-4EA0A8F30AEC}" srcOrd="1" destOrd="0" parTransId="{BF54C7AD-5FF0-454A-BF48-AF9CB6128EEB}" sibTransId="{957A066B-ED1C-4934-A724-D67D15B2C755}"/>
    <dgm:cxn modelId="{49FDBA42-9F23-5C49-A458-011E20194C9C}" type="presOf" srcId="{94712F98-7380-43CB-A75B-0267FBCC5139}" destId="{364E5F81-4C69-4C56-B52E-3B2D65C3AF34}" srcOrd="0" destOrd="0" presId="urn:microsoft.com/office/officeart/2018/2/layout/IconVerticalSolidList"/>
    <dgm:cxn modelId="{FDCD4F98-D41A-4C9F-BE36-2C0F2FBAFC6B}" srcId="{0A6DD8FA-B154-4409-AAEC-DC80269A6908}" destId="{94712F98-7380-43CB-A75B-0267FBCC5139}" srcOrd="0" destOrd="0" parTransId="{91AA02DF-EA0E-4A48-BA8F-5C8B1815AB9C}" sibTransId="{5F7C74B5-1208-4E8B-B721-9FFE4B8B112D}"/>
    <dgm:cxn modelId="{85797DB6-91D0-3E4B-8167-4F6CECA17405}" type="presOf" srcId="{0A6DD8FA-B154-4409-AAEC-DC80269A6908}" destId="{677F2C93-E865-4D37-B475-071E3978E1FF}" srcOrd="0" destOrd="0" presId="urn:microsoft.com/office/officeart/2018/2/layout/IconVerticalSolidList"/>
    <dgm:cxn modelId="{3052BF07-904E-6C4A-AAA7-C88FE22346A7}" type="presParOf" srcId="{677F2C93-E865-4D37-B475-071E3978E1FF}" destId="{E55CA342-CB64-4E2C-B794-E2546865430D}" srcOrd="0" destOrd="0" presId="urn:microsoft.com/office/officeart/2018/2/layout/IconVerticalSolidList"/>
    <dgm:cxn modelId="{66D88481-CCF1-A74D-820A-476EE7660389}" type="presParOf" srcId="{E55CA342-CB64-4E2C-B794-E2546865430D}" destId="{15AD05AC-5C49-4FB1-9619-D8CF8548A5B3}" srcOrd="0" destOrd="0" presId="urn:microsoft.com/office/officeart/2018/2/layout/IconVerticalSolidList"/>
    <dgm:cxn modelId="{C2B71C16-B1A4-354F-9C7E-2AF97614B47A}" type="presParOf" srcId="{E55CA342-CB64-4E2C-B794-E2546865430D}" destId="{CD1B25B3-431E-485F-AF5A-BCF7A57E2D56}" srcOrd="1" destOrd="0" presId="urn:microsoft.com/office/officeart/2018/2/layout/IconVerticalSolidList"/>
    <dgm:cxn modelId="{27B76E81-3E8D-4843-A0BC-D4CDB9E531E5}" type="presParOf" srcId="{E55CA342-CB64-4E2C-B794-E2546865430D}" destId="{CADAA4CC-55DE-41FC-91DC-AADC13A1B568}" srcOrd="2" destOrd="0" presId="urn:microsoft.com/office/officeart/2018/2/layout/IconVerticalSolidList"/>
    <dgm:cxn modelId="{F74CD276-B898-3D42-BF8C-A7E746ECC50D}" type="presParOf" srcId="{E55CA342-CB64-4E2C-B794-E2546865430D}" destId="{364E5F81-4C69-4C56-B52E-3B2D65C3AF34}" srcOrd="3" destOrd="0" presId="urn:microsoft.com/office/officeart/2018/2/layout/IconVerticalSolidList"/>
    <dgm:cxn modelId="{7D051771-E125-B848-9F7E-B975D284008B}" type="presParOf" srcId="{677F2C93-E865-4D37-B475-071E3978E1FF}" destId="{54ED6487-22A6-4138-BD46-B5D950542116}" srcOrd="1" destOrd="0" presId="urn:microsoft.com/office/officeart/2018/2/layout/IconVerticalSolidList"/>
    <dgm:cxn modelId="{217C4271-7C21-EE4C-B6F3-9C3E82B97D85}" type="presParOf" srcId="{677F2C93-E865-4D37-B475-071E3978E1FF}" destId="{CD0E5256-25DE-46CC-A911-8BB41A37354C}" srcOrd="2" destOrd="0" presId="urn:microsoft.com/office/officeart/2018/2/layout/IconVerticalSolidList"/>
    <dgm:cxn modelId="{B77F34FC-D867-164C-BEC0-CD6DDB96DBDF}" type="presParOf" srcId="{CD0E5256-25DE-46CC-A911-8BB41A37354C}" destId="{3A98B2DD-5A7E-4EED-929D-8802348E1633}" srcOrd="0" destOrd="0" presId="urn:microsoft.com/office/officeart/2018/2/layout/IconVerticalSolidList"/>
    <dgm:cxn modelId="{DC0A078A-60F2-3540-A539-BFBEBDE11DD5}" type="presParOf" srcId="{CD0E5256-25DE-46CC-A911-8BB41A37354C}" destId="{5E478812-8BEE-4F9A-9625-49CB1A1D27BE}" srcOrd="1" destOrd="0" presId="urn:microsoft.com/office/officeart/2018/2/layout/IconVerticalSolidList"/>
    <dgm:cxn modelId="{71FACF7C-8ECF-7342-814B-E06307621DC9}" type="presParOf" srcId="{CD0E5256-25DE-46CC-A911-8BB41A37354C}" destId="{5B8CAD00-8170-4F84-A8BB-5A4F4A9E57E2}" srcOrd="2" destOrd="0" presId="urn:microsoft.com/office/officeart/2018/2/layout/IconVerticalSolidList"/>
    <dgm:cxn modelId="{BA6BF6D4-6D11-0146-80F4-F1629054F44F}" type="presParOf" srcId="{CD0E5256-25DE-46CC-A911-8BB41A37354C}" destId="{B3EB9186-DD11-4CE1-B99A-53B0F131D96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AF791BB-0D95-40BB-B9E5-326E74713F7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34396B-7503-4BF9-9E2D-0522431BBA3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u="none" dirty="0"/>
            <a:t>Optimized Library</a:t>
          </a:r>
          <a:r>
            <a:rPr lang="en-US" b="0" i="0" u="none" dirty="0"/>
            <a:t> – Fast, efficient gradient boosting for complex census data.</a:t>
          </a:r>
          <a:endParaRPr lang="en-US" dirty="0"/>
        </a:p>
      </dgm:t>
    </dgm:pt>
    <dgm:pt modelId="{754EDEE5-7BBD-4315-A2CC-FB60C870C4BD}" type="parTrans" cxnId="{368C1969-D8E7-45B7-B272-3B21A57D0684}">
      <dgm:prSet/>
      <dgm:spPr/>
      <dgm:t>
        <a:bodyPr/>
        <a:lstStyle/>
        <a:p>
          <a:endParaRPr lang="en-US"/>
        </a:p>
      </dgm:t>
    </dgm:pt>
    <dgm:pt modelId="{3C045EAB-5F95-4254-9213-F8EB23C4FB68}" type="sibTrans" cxnId="{368C1969-D8E7-45B7-B272-3B21A57D0684}">
      <dgm:prSet/>
      <dgm:spPr/>
      <dgm:t>
        <a:bodyPr/>
        <a:lstStyle/>
        <a:p>
          <a:endParaRPr lang="en-US"/>
        </a:p>
      </dgm:t>
    </dgm:pt>
    <dgm:pt modelId="{F8AB6DFC-EDD5-4E6D-9B0F-F62CD954B6D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u="none" dirty="0"/>
            <a:t>Competition Champion</a:t>
          </a:r>
          <a:r>
            <a:rPr lang="en-US" b="0" i="0" u="none" dirty="0"/>
            <a:t> – Consistently tops ML contest  leaderboards.</a:t>
          </a:r>
          <a:endParaRPr lang="en-US" dirty="0"/>
        </a:p>
      </dgm:t>
    </dgm:pt>
    <dgm:pt modelId="{4BB55009-0034-4CAD-A80F-C8D706286189}" type="parTrans" cxnId="{16DFAA2D-3524-45E3-AEF6-A3EBE6390CAC}">
      <dgm:prSet/>
      <dgm:spPr/>
      <dgm:t>
        <a:bodyPr/>
        <a:lstStyle/>
        <a:p>
          <a:endParaRPr lang="en-US"/>
        </a:p>
      </dgm:t>
    </dgm:pt>
    <dgm:pt modelId="{1DD88124-F2AB-4CA3-8B85-39D5A2C2BA8F}" type="sibTrans" cxnId="{16DFAA2D-3524-45E3-AEF6-A3EBE6390CAC}">
      <dgm:prSet/>
      <dgm:spPr/>
      <dgm:t>
        <a:bodyPr/>
        <a:lstStyle/>
        <a:p>
          <a:endParaRPr lang="en-US"/>
        </a:p>
      </dgm:t>
    </dgm:pt>
    <dgm:pt modelId="{199A27F3-40A2-47EA-98F2-733E2A111AE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Handles Tabular Data Effectively</a:t>
          </a:r>
          <a:r>
            <a:rPr lang="en-US" dirty="0"/>
            <a:t> – Well-suited to complex, high-dimensional datasets like census records.</a:t>
          </a:r>
        </a:p>
      </dgm:t>
    </dgm:pt>
    <dgm:pt modelId="{8E23EEBA-30FF-4BC6-AACD-2F2B94ACC665}" type="parTrans" cxnId="{6DC3DD69-AEF8-48D7-8357-1299C924853A}">
      <dgm:prSet/>
      <dgm:spPr/>
      <dgm:t>
        <a:bodyPr/>
        <a:lstStyle/>
        <a:p>
          <a:endParaRPr lang="en-US"/>
        </a:p>
      </dgm:t>
    </dgm:pt>
    <dgm:pt modelId="{7CCC1F86-4BFC-477F-BC5B-142BE29BBF96}" type="sibTrans" cxnId="{6DC3DD69-AEF8-48D7-8357-1299C924853A}">
      <dgm:prSet/>
      <dgm:spPr/>
      <dgm:t>
        <a:bodyPr/>
        <a:lstStyle/>
        <a:p>
          <a:endParaRPr lang="en-US"/>
        </a:p>
      </dgm:t>
    </dgm:pt>
    <dgm:pt modelId="{6010D9AA-7D13-4EF5-B81D-0B0390E8EAD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Extensive Hyperparameter Control</a:t>
          </a:r>
          <a:r>
            <a:rPr lang="en-US" dirty="0"/>
            <a:t> – Provides multiple tuning parameters to balance accuracy, speed, and model complexity.</a:t>
          </a:r>
        </a:p>
      </dgm:t>
    </dgm:pt>
    <dgm:pt modelId="{9A468664-27E9-4451-B657-1EECD053EEDD}" type="parTrans" cxnId="{E2D9F7A1-8153-43AC-9508-FF98CD49FDB9}">
      <dgm:prSet/>
      <dgm:spPr/>
      <dgm:t>
        <a:bodyPr/>
        <a:lstStyle/>
        <a:p>
          <a:endParaRPr lang="en-US"/>
        </a:p>
      </dgm:t>
    </dgm:pt>
    <dgm:pt modelId="{EC267BF3-B4E3-4B0E-8C0B-2E38B7359C35}" type="sibTrans" cxnId="{E2D9F7A1-8153-43AC-9508-FF98CD49FDB9}">
      <dgm:prSet/>
      <dgm:spPr/>
      <dgm:t>
        <a:bodyPr/>
        <a:lstStyle/>
        <a:p>
          <a:endParaRPr lang="en-US"/>
        </a:p>
      </dgm:t>
    </dgm:pt>
    <dgm:pt modelId="{7C41FC44-3F99-45BB-8C24-C0C17855F0E8}" type="pres">
      <dgm:prSet presAssocID="{2AF791BB-0D95-40BB-B9E5-326E74713F7F}" presName="root" presStyleCnt="0">
        <dgm:presLayoutVars>
          <dgm:dir/>
          <dgm:resizeHandles val="exact"/>
        </dgm:presLayoutVars>
      </dgm:prSet>
      <dgm:spPr/>
    </dgm:pt>
    <dgm:pt modelId="{7045F55B-29AE-4D61-8D72-58254BB38091}" type="pres">
      <dgm:prSet presAssocID="{FB34396B-7503-4BF9-9E2D-0522431BBA30}" presName="compNode" presStyleCnt="0"/>
      <dgm:spPr/>
    </dgm:pt>
    <dgm:pt modelId="{42EC4D62-CA3B-4838-A744-225C945FDEB9}" type="pres">
      <dgm:prSet presAssocID="{FB34396B-7503-4BF9-9E2D-0522431BBA30}" presName="bgRect" presStyleLbl="bgShp" presStyleIdx="0" presStyleCnt="4"/>
      <dgm:spPr/>
    </dgm:pt>
    <dgm:pt modelId="{5690CC3A-2B62-43F5-B84C-E59C0ED73308}" type="pres">
      <dgm:prSet presAssocID="{FB34396B-7503-4BF9-9E2D-0522431BBA3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eaker"/>
        </a:ext>
      </dgm:extLst>
    </dgm:pt>
    <dgm:pt modelId="{1B3842FC-1F32-48C2-9126-D65762CC9BBF}" type="pres">
      <dgm:prSet presAssocID="{FB34396B-7503-4BF9-9E2D-0522431BBA30}" presName="spaceRect" presStyleCnt="0"/>
      <dgm:spPr/>
    </dgm:pt>
    <dgm:pt modelId="{1A5EBFDE-57BF-407B-9CF0-24616D7D62F3}" type="pres">
      <dgm:prSet presAssocID="{FB34396B-7503-4BF9-9E2D-0522431BBA30}" presName="parTx" presStyleLbl="revTx" presStyleIdx="0" presStyleCnt="4" custScaleY="146026" custLinFactNeighborY="-9697">
        <dgm:presLayoutVars>
          <dgm:chMax val="0"/>
          <dgm:chPref val="0"/>
        </dgm:presLayoutVars>
      </dgm:prSet>
      <dgm:spPr/>
    </dgm:pt>
    <dgm:pt modelId="{7A920919-855F-4E04-B663-C0DCB20C8981}" type="pres">
      <dgm:prSet presAssocID="{3C045EAB-5F95-4254-9213-F8EB23C4FB68}" presName="sibTrans" presStyleCnt="0"/>
      <dgm:spPr/>
    </dgm:pt>
    <dgm:pt modelId="{3D95D078-2623-42F7-B8EA-C1B954556102}" type="pres">
      <dgm:prSet presAssocID="{F8AB6DFC-EDD5-4E6D-9B0F-F62CD954B6D0}" presName="compNode" presStyleCnt="0"/>
      <dgm:spPr/>
    </dgm:pt>
    <dgm:pt modelId="{618B1928-F7F6-4E5D-A880-C2E0DD9002B5}" type="pres">
      <dgm:prSet presAssocID="{F8AB6DFC-EDD5-4E6D-9B0F-F62CD954B6D0}" presName="bgRect" presStyleLbl="bgShp" presStyleIdx="1" presStyleCnt="4"/>
      <dgm:spPr/>
    </dgm:pt>
    <dgm:pt modelId="{988ECF90-0979-4314-ADA3-08529A647389}" type="pres">
      <dgm:prSet presAssocID="{F8AB6DFC-EDD5-4E6D-9B0F-F62CD954B6D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seball Hat"/>
        </a:ext>
      </dgm:extLst>
    </dgm:pt>
    <dgm:pt modelId="{F0213BC4-AD3F-475D-B5E0-5FE2A2AB5891}" type="pres">
      <dgm:prSet presAssocID="{F8AB6DFC-EDD5-4E6D-9B0F-F62CD954B6D0}" presName="spaceRect" presStyleCnt="0"/>
      <dgm:spPr/>
    </dgm:pt>
    <dgm:pt modelId="{D47B1802-5DF4-4AB5-A91D-7E13FC6A5C63}" type="pres">
      <dgm:prSet presAssocID="{F8AB6DFC-EDD5-4E6D-9B0F-F62CD954B6D0}" presName="parTx" presStyleLbl="revTx" presStyleIdx="1" presStyleCnt="4" custLinFactNeighborY="-5394">
        <dgm:presLayoutVars>
          <dgm:chMax val="0"/>
          <dgm:chPref val="0"/>
        </dgm:presLayoutVars>
      </dgm:prSet>
      <dgm:spPr/>
    </dgm:pt>
    <dgm:pt modelId="{2F746460-8DA8-4522-8EC1-A9B981CB4750}" type="pres">
      <dgm:prSet presAssocID="{1DD88124-F2AB-4CA3-8B85-39D5A2C2BA8F}" presName="sibTrans" presStyleCnt="0"/>
      <dgm:spPr/>
    </dgm:pt>
    <dgm:pt modelId="{92616D92-8092-4689-BB3C-DEC12D72E185}" type="pres">
      <dgm:prSet presAssocID="{199A27F3-40A2-47EA-98F2-733E2A111AE0}" presName="compNode" presStyleCnt="0"/>
      <dgm:spPr/>
    </dgm:pt>
    <dgm:pt modelId="{915D4ADC-3812-4F8B-82F2-1F6FB345EEE4}" type="pres">
      <dgm:prSet presAssocID="{199A27F3-40A2-47EA-98F2-733E2A111AE0}" presName="bgRect" presStyleLbl="bgShp" presStyleIdx="2" presStyleCnt="4"/>
      <dgm:spPr/>
    </dgm:pt>
    <dgm:pt modelId="{0AF9BD00-B1BB-4D07-9199-C8AA92F49FEA}" type="pres">
      <dgm:prSet presAssocID="{199A27F3-40A2-47EA-98F2-733E2A111AE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937A10DD-5D12-42C1-86CD-E80F18DCDB66}" type="pres">
      <dgm:prSet presAssocID="{199A27F3-40A2-47EA-98F2-733E2A111AE0}" presName="spaceRect" presStyleCnt="0"/>
      <dgm:spPr/>
    </dgm:pt>
    <dgm:pt modelId="{3772D401-91D2-4A76-9CFE-5D8103448404}" type="pres">
      <dgm:prSet presAssocID="{199A27F3-40A2-47EA-98F2-733E2A111AE0}" presName="parTx" presStyleLbl="revTx" presStyleIdx="2" presStyleCnt="4" custLinFactNeighborY="-1670">
        <dgm:presLayoutVars>
          <dgm:chMax val="0"/>
          <dgm:chPref val="0"/>
        </dgm:presLayoutVars>
      </dgm:prSet>
      <dgm:spPr/>
    </dgm:pt>
    <dgm:pt modelId="{352BDE08-33B2-401C-BD84-0D0515B2DFCF}" type="pres">
      <dgm:prSet presAssocID="{7CCC1F86-4BFC-477F-BC5B-142BE29BBF96}" presName="sibTrans" presStyleCnt="0"/>
      <dgm:spPr/>
    </dgm:pt>
    <dgm:pt modelId="{C884CF96-3B94-4EF9-8FCC-3F2685CF913E}" type="pres">
      <dgm:prSet presAssocID="{6010D9AA-7D13-4EF5-B81D-0B0390E8EAD4}" presName="compNode" presStyleCnt="0"/>
      <dgm:spPr/>
    </dgm:pt>
    <dgm:pt modelId="{6576FB45-0552-4AEE-9C52-9DAC730798FE}" type="pres">
      <dgm:prSet presAssocID="{6010D9AA-7D13-4EF5-B81D-0B0390E8EAD4}" presName="bgRect" presStyleLbl="bgShp" presStyleIdx="3" presStyleCnt="4"/>
      <dgm:spPr/>
    </dgm:pt>
    <dgm:pt modelId="{E7FA6851-563E-41A2-9DE1-887DE8D83EE7}" type="pres">
      <dgm:prSet presAssocID="{6010D9AA-7D13-4EF5-B81D-0B0390E8EAD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15F8D7C2-AEAA-434C-B4AC-889B2EF717F7}" type="pres">
      <dgm:prSet presAssocID="{6010D9AA-7D13-4EF5-B81D-0B0390E8EAD4}" presName="spaceRect" presStyleCnt="0"/>
      <dgm:spPr/>
    </dgm:pt>
    <dgm:pt modelId="{CB718B56-50A1-493A-BBBE-EC0B72370C64}" type="pres">
      <dgm:prSet presAssocID="{6010D9AA-7D13-4EF5-B81D-0B0390E8EAD4}" presName="parTx" presStyleLbl="revTx" presStyleIdx="3" presStyleCnt="4" custLinFactNeighborY="-2299">
        <dgm:presLayoutVars>
          <dgm:chMax val="0"/>
          <dgm:chPref val="0"/>
        </dgm:presLayoutVars>
      </dgm:prSet>
      <dgm:spPr/>
    </dgm:pt>
  </dgm:ptLst>
  <dgm:cxnLst>
    <dgm:cxn modelId="{E07E7805-294F-4FD1-AD48-C2BB792687A8}" type="presOf" srcId="{FB34396B-7503-4BF9-9E2D-0522431BBA30}" destId="{1A5EBFDE-57BF-407B-9CF0-24616D7D62F3}" srcOrd="0" destOrd="0" presId="urn:microsoft.com/office/officeart/2018/2/layout/IconVerticalSolidList"/>
    <dgm:cxn modelId="{16DFAA2D-3524-45E3-AEF6-A3EBE6390CAC}" srcId="{2AF791BB-0D95-40BB-B9E5-326E74713F7F}" destId="{F8AB6DFC-EDD5-4E6D-9B0F-F62CD954B6D0}" srcOrd="1" destOrd="0" parTransId="{4BB55009-0034-4CAD-A80F-C8D706286189}" sibTransId="{1DD88124-F2AB-4CA3-8B85-39D5A2C2BA8F}"/>
    <dgm:cxn modelId="{0829F754-443C-4A77-B787-E5D8221AC5F0}" type="presOf" srcId="{6010D9AA-7D13-4EF5-B81D-0B0390E8EAD4}" destId="{CB718B56-50A1-493A-BBBE-EC0B72370C64}" srcOrd="0" destOrd="0" presId="urn:microsoft.com/office/officeart/2018/2/layout/IconVerticalSolidList"/>
    <dgm:cxn modelId="{368C1969-D8E7-45B7-B272-3B21A57D0684}" srcId="{2AF791BB-0D95-40BB-B9E5-326E74713F7F}" destId="{FB34396B-7503-4BF9-9E2D-0522431BBA30}" srcOrd="0" destOrd="0" parTransId="{754EDEE5-7BBD-4315-A2CC-FB60C870C4BD}" sibTransId="{3C045EAB-5F95-4254-9213-F8EB23C4FB68}"/>
    <dgm:cxn modelId="{6DC3DD69-AEF8-48D7-8357-1299C924853A}" srcId="{2AF791BB-0D95-40BB-B9E5-326E74713F7F}" destId="{199A27F3-40A2-47EA-98F2-733E2A111AE0}" srcOrd="2" destOrd="0" parTransId="{8E23EEBA-30FF-4BC6-AACD-2F2B94ACC665}" sibTransId="{7CCC1F86-4BFC-477F-BC5B-142BE29BBF96}"/>
    <dgm:cxn modelId="{D499C881-19E5-4A16-8D07-0C1F4F80A5CC}" type="presOf" srcId="{F8AB6DFC-EDD5-4E6D-9B0F-F62CD954B6D0}" destId="{D47B1802-5DF4-4AB5-A91D-7E13FC6A5C63}" srcOrd="0" destOrd="0" presId="urn:microsoft.com/office/officeart/2018/2/layout/IconVerticalSolidList"/>
    <dgm:cxn modelId="{E2D9F7A1-8153-43AC-9508-FF98CD49FDB9}" srcId="{2AF791BB-0D95-40BB-B9E5-326E74713F7F}" destId="{6010D9AA-7D13-4EF5-B81D-0B0390E8EAD4}" srcOrd="3" destOrd="0" parTransId="{9A468664-27E9-4451-B657-1EECD053EEDD}" sibTransId="{EC267BF3-B4E3-4B0E-8C0B-2E38B7359C35}"/>
    <dgm:cxn modelId="{4DD2CDBF-C4FC-4CFE-A0BA-0B6637F4F999}" type="presOf" srcId="{2AF791BB-0D95-40BB-B9E5-326E74713F7F}" destId="{7C41FC44-3F99-45BB-8C24-C0C17855F0E8}" srcOrd="0" destOrd="0" presId="urn:microsoft.com/office/officeart/2018/2/layout/IconVerticalSolidList"/>
    <dgm:cxn modelId="{F93356FE-E6F3-4B14-BAFB-14A82B4F1037}" type="presOf" srcId="{199A27F3-40A2-47EA-98F2-733E2A111AE0}" destId="{3772D401-91D2-4A76-9CFE-5D8103448404}" srcOrd="0" destOrd="0" presId="urn:microsoft.com/office/officeart/2018/2/layout/IconVerticalSolidList"/>
    <dgm:cxn modelId="{F02A242D-B03B-4B3E-8069-1AFE5D828395}" type="presParOf" srcId="{7C41FC44-3F99-45BB-8C24-C0C17855F0E8}" destId="{7045F55B-29AE-4D61-8D72-58254BB38091}" srcOrd="0" destOrd="0" presId="urn:microsoft.com/office/officeart/2018/2/layout/IconVerticalSolidList"/>
    <dgm:cxn modelId="{7208CED3-8D6D-4FA3-B18D-CD6EF1155275}" type="presParOf" srcId="{7045F55B-29AE-4D61-8D72-58254BB38091}" destId="{42EC4D62-CA3B-4838-A744-225C945FDEB9}" srcOrd="0" destOrd="0" presId="urn:microsoft.com/office/officeart/2018/2/layout/IconVerticalSolidList"/>
    <dgm:cxn modelId="{3176007B-679D-4CE2-89CD-F5F57E1F58BE}" type="presParOf" srcId="{7045F55B-29AE-4D61-8D72-58254BB38091}" destId="{5690CC3A-2B62-43F5-B84C-E59C0ED73308}" srcOrd="1" destOrd="0" presId="urn:microsoft.com/office/officeart/2018/2/layout/IconVerticalSolidList"/>
    <dgm:cxn modelId="{FA963550-B7F9-477A-87BC-DA519EBA251B}" type="presParOf" srcId="{7045F55B-29AE-4D61-8D72-58254BB38091}" destId="{1B3842FC-1F32-48C2-9126-D65762CC9BBF}" srcOrd="2" destOrd="0" presId="urn:microsoft.com/office/officeart/2018/2/layout/IconVerticalSolidList"/>
    <dgm:cxn modelId="{D4C83B5E-B26E-496F-971B-6D78433D0470}" type="presParOf" srcId="{7045F55B-29AE-4D61-8D72-58254BB38091}" destId="{1A5EBFDE-57BF-407B-9CF0-24616D7D62F3}" srcOrd="3" destOrd="0" presId="urn:microsoft.com/office/officeart/2018/2/layout/IconVerticalSolidList"/>
    <dgm:cxn modelId="{5EC7D933-9B69-4A0B-B61A-7D51A51B65A1}" type="presParOf" srcId="{7C41FC44-3F99-45BB-8C24-C0C17855F0E8}" destId="{7A920919-855F-4E04-B663-C0DCB20C8981}" srcOrd="1" destOrd="0" presId="urn:microsoft.com/office/officeart/2018/2/layout/IconVerticalSolidList"/>
    <dgm:cxn modelId="{1F21AED4-6605-4107-A1CD-EFFCEDFEC658}" type="presParOf" srcId="{7C41FC44-3F99-45BB-8C24-C0C17855F0E8}" destId="{3D95D078-2623-42F7-B8EA-C1B954556102}" srcOrd="2" destOrd="0" presId="urn:microsoft.com/office/officeart/2018/2/layout/IconVerticalSolidList"/>
    <dgm:cxn modelId="{3C7B2745-FFB2-4411-9D4D-36EE4491564B}" type="presParOf" srcId="{3D95D078-2623-42F7-B8EA-C1B954556102}" destId="{618B1928-F7F6-4E5D-A880-C2E0DD9002B5}" srcOrd="0" destOrd="0" presId="urn:microsoft.com/office/officeart/2018/2/layout/IconVerticalSolidList"/>
    <dgm:cxn modelId="{4BA257F7-7205-4945-A6CB-041288E4C7FC}" type="presParOf" srcId="{3D95D078-2623-42F7-B8EA-C1B954556102}" destId="{988ECF90-0979-4314-ADA3-08529A647389}" srcOrd="1" destOrd="0" presId="urn:microsoft.com/office/officeart/2018/2/layout/IconVerticalSolidList"/>
    <dgm:cxn modelId="{4D8B8DA7-005F-4BF4-A9A9-BF3F16E7FBDF}" type="presParOf" srcId="{3D95D078-2623-42F7-B8EA-C1B954556102}" destId="{F0213BC4-AD3F-475D-B5E0-5FE2A2AB5891}" srcOrd="2" destOrd="0" presId="urn:microsoft.com/office/officeart/2018/2/layout/IconVerticalSolidList"/>
    <dgm:cxn modelId="{DAE596C5-D7DB-42B6-AB02-1091BEB64C83}" type="presParOf" srcId="{3D95D078-2623-42F7-B8EA-C1B954556102}" destId="{D47B1802-5DF4-4AB5-A91D-7E13FC6A5C63}" srcOrd="3" destOrd="0" presId="urn:microsoft.com/office/officeart/2018/2/layout/IconVerticalSolidList"/>
    <dgm:cxn modelId="{A6EAB4A6-CB14-4DBD-9D1C-3A9FDD59F6C2}" type="presParOf" srcId="{7C41FC44-3F99-45BB-8C24-C0C17855F0E8}" destId="{2F746460-8DA8-4522-8EC1-A9B981CB4750}" srcOrd="3" destOrd="0" presId="urn:microsoft.com/office/officeart/2018/2/layout/IconVerticalSolidList"/>
    <dgm:cxn modelId="{F438336F-561C-4CB1-ACA6-34C39D632791}" type="presParOf" srcId="{7C41FC44-3F99-45BB-8C24-C0C17855F0E8}" destId="{92616D92-8092-4689-BB3C-DEC12D72E185}" srcOrd="4" destOrd="0" presId="urn:microsoft.com/office/officeart/2018/2/layout/IconVerticalSolidList"/>
    <dgm:cxn modelId="{B6AF83C0-20AA-40D8-AD41-456D1E2FDEBE}" type="presParOf" srcId="{92616D92-8092-4689-BB3C-DEC12D72E185}" destId="{915D4ADC-3812-4F8B-82F2-1F6FB345EEE4}" srcOrd="0" destOrd="0" presId="urn:microsoft.com/office/officeart/2018/2/layout/IconVerticalSolidList"/>
    <dgm:cxn modelId="{B1F108C4-5699-4E6F-AD53-923F931982E1}" type="presParOf" srcId="{92616D92-8092-4689-BB3C-DEC12D72E185}" destId="{0AF9BD00-B1BB-4D07-9199-C8AA92F49FEA}" srcOrd="1" destOrd="0" presId="urn:microsoft.com/office/officeart/2018/2/layout/IconVerticalSolidList"/>
    <dgm:cxn modelId="{3F1FD8EC-E799-4D0B-878C-A099B97DFEB5}" type="presParOf" srcId="{92616D92-8092-4689-BB3C-DEC12D72E185}" destId="{937A10DD-5D12-42C1-86CD-E80F18DCDB66}" srcOrd="2" destOrd="0" presId="urn:microsoft.com/office/officeart/2018/2/layout/IconVerticalSolidList"/>
    <dgm:cxn modelId="{A42AD025-05EB-4B6B-B1DA-179F5D6B0EBB}" type="presParOf" srcId="{92616D92-8092-4689-BB3C-DEC12D72E185}" destId="{3772D401-91D2-4A76-9CFE-5D8103448404}" srcOrd="3" destOrd="0" presId="urn:microsoft.com/office/officeart/2018/2/layout/IconVerticalSolidList"/>
    <dgm:cxn modelId="{1DBB3DB2-562C-4487-A08D-27493DF764F3}" type="presParOf" srcId="{7C41FC44-3F99-45BB-8C24-C0C17855F0E8}" destId="{352BDE08-33B2-401C-BD84-0D0515B2DFCF}" srcOrd="5" destOrd="0" presId="urn:microsoft.com/office/officeart/2018/2/layout/IconVerticalSolidList"/>
    <dgm:cxn modelId="{9A94F96D-842B-4209-85AF-D4349A0F76B1}" type="presParOf" srcId="{7C41FC44-3F99-45BB-8C24-C0C17855F0E8}" destId="{C884CF96-3B94-4EF9-8FCC-3F2685CF913E}" srcOrd="6" destOrd="0" presId="urn:microsoft.com/office/officeart/2018/2/layout/IconVerticalSolidList"/>
    <dgm:cxn modelId="{C4896E42-732C-49A7-896B-B16ED5597196}" type="presParOf" srcId="{C884CF96-3B94-4EF9-8FCC-3F2685CF913E}" destId="{6576FB45-0552-4AEE-9C52-9DAC730798FE}" srcOrd="0" destOrd="0" presId="urn:microsoft.com/office/officeart/2018/2/layout/IconVerticalSolidList"/>
    <dgm:cxn modelId="{169824A0-80B9-436D-A686-AC529A021376}" type="presParOf" srcId="{C884CF96-3B94-4EF9-8FCC-3F2685CF913E}" destId="{E7FA6851-563E-41A2-9DE1-887DE8D83EE7}" srcOrd="1" destOrd="0" presId="urn:microsoft.com/office/officeart/2018/2/layout/IconVerticalSolidList"/>
    <dgm:cxn modelId="{A42979DA-9365-47F1-B68E-BED2B238053A}" type="presParOf" srcId="{C884CF96-3B94-4EF9-8FCC-3F2685CF913E}" destId="{15F8D7C2-AEAA-434C-B4AC-889B2EF717F7}" srcOrd="2" destOrd="0" presId="urn:microsoft.com/office/officeart/2018/2/layout/IconVerticalSolidList"/>
    <dgm:cxn modelId="{42E02B49-B4B3-4172-BE20-7D237C6DD959}" type="presParOf" srcId="{C884CF96-3B94-4EF9-8FCC-3F2685CF913E}" destId="{CB718B56-50A1-493A-BBBE-EC0B72370C6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9CF6ACE-563B-4A77-9151-C39E2FFD705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6A4A917-4064-4E61-A9BD-F6465F0435F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Interpretable Coefficients</a:t>
          </a:r>
          <a:r>
            <a:rPr lang="en-US"/>
            <a:t> – Reveals how each census feature impacts the probability of earning &gt;$50K.</a:t>
          </a:r>
        </a:p>
      </dgm:t>
    </dgm:pt>
    <dgm:pt modelId="{E9C84F54-2193-465C-81E8-D4B00D36A44C}" type="parTrans" cxnId="{C0D31DC2-07C8-43FA-831D-F1DC7BF61D4F}">
      <dgm:prSet/>
      <dgm:spPr/>
      <dgm:t>
        <a:bodyPr/>
        <a:lstStyle/>
        <a:p>
          <a:endParaRPr lang="en-US"/>
        </a:p>
      </dgm:t>
    </dgm:pt>
    <dgm:pt modelId="{A8FC6751-958B-4E21-9663-AF4C02DCC1B4}" type="sibTrans" cxnId="{C0D31DC2-07C8-43FA-831D-F1DC7BF61D4F}">
      <dgm:prSet/>
      <dgm:spPr/>
      <dgm:t>
        <a:bodyPr/>
        <a:lstStyle/>
        <a:p>
          <a:endParaRPr lang="en-US"/>
        </a:p>
      </dgm:t>
    </dgm:pt>
    <dgm:pt modelId="{3A051C31-0F19-4138-A7A6-B578FFD68AF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Straightforward Binary Classification</a:t>
          </a:r>
          <a:r>
            <a:rPr lang="en-US"/>
            <a:t> – Suited for “above or below” income thresholds.</a:t>
          </a:r>
        </a:p>
      </dgm:t>
    </dgm:pt>
    <dgm:pt modelId="{51754874-7EFD-4853-9AB8-0D6F2B7CC7D8}" type="parTrans" cxnId="{588F7B1F-09E9-4C33-9F1A-5F3F12EEB8B8}">
      <dgm:prSet/>
      <dgm:spPr/>
      <dgm:t>
        <a:bodyPr/>
        <a:lstStyle/>
        <a:p>
          <a:endParaRPr lang="en-US"/>
        </a:p>
      </dgm:t>
    </dgm:pt>
    <dgm:pt modelId="{EF9D6246-445E-40C5-BE10-01F8E519A0FC}" type="sibTrans" cxnId="{588F7B1F-09E9-4C33-9F1A-5F3F12EEB8B8}">
      <dgm:prSet/>
      <dgm:spPr/>
      <dgm:t>
        <a:bodyPr/>
        <a:lstStyle/>
        <a:p>
          <a:endParaRPr lang="en-US"/>
        </a:p>
      </dgm:t>
    </dgm:pt>
    <dgm:pt modelId="{22BA45EF-3044-45A7-BB28-AE344AE78E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Probabilistic Output</a:t>
          </a:r>
          <a:r>
            <a:rPr lang="en-US"/>
            <a:t> – Generates likelihood estimates, not just class labels.</a:t>
          </a:r>
        </a:p>
      </dgm:t>
    </dgm:pt>
    <dgm:pt modelId="{9BFAB790-7868-4747-95C9-B5C8AE58210B}" type="parTrans" cxnId="{7A93A88D-E527-42EC-AED8-D2812B56B2F8}">
      <dgm:prSet/>
      <dgm:spPr/>
      <dgm:t>
        <a:bodyPr/>
        <a:lstStyle/>
        <a:p>
          <a:endParaRPr lang="en-US"/>
        </a:p>
      </dgm:t>
    </dgm:pt>
    <dgm:pt modelId="{DA2B0766-F6B1-437B-B9A7-83F45404763B}" type="sibTrans" cxnId="{7A93A88D-E527-42EC-AED8-D2812B56B2F8}">
      <dgm:prSet/>
      <dgm:spPr/>
      <dgm:t>
        <a:bodyPr/>
        <a:lstStyle/>
        <a:p>
          <a:endParaRPr lang="en-US"/>
        </a:p>
      </dgm:t>
    </dgm:pt>
    <dgm:pt modelId="{C032746B-9B25-4395-81F1-CA60304D2F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Fast &amp; Simple</a:t>
          </a:r>
          <a:r>
            <a:rPr lang="en-US"/>
            <a:t> – Quick to train and easy to implement on various dataset sizes.</a:t>
          </a:r>
        </a:p>
      </dgm:t>
    </dgm:pt>
    <dgm:pt modelId="{97A46B8B-0E84-4A46-BB60-CD08896B5C5A}" type="parTrans" cxnId="{FD620E37-497E-48C1-9384-B2C237F17870}">
      <dgm:prSet/>
      <dgm:spPr/>
      <dgm:t>
        <a:bodyPr/>
        <a:lstStyle/>
        <a:p>
          <a:endParaRPr lang="en-US"/>
        </a:p>
      </dgm:t>
    </dgm:pt>
    <dgm:pt modelId="{0697EF1B-5F7B-4B1A-B2F1-22A45DA64400}" type="sibTrans" cxnId="{FD620E37-497E-48C1-9384-B2C237F17870}">
      <dgm:prSet/>
      <dgm:spPr/>
      <dgm:t>
        <a:bodyPr/>
        <a:lstStyle/>
        <a:p>
          <a:endParaRPr lang="en-US"/>
        </a:p>
      </dgm:t>
    </dgm:pt>
    <dgm:pt modelId="{CEB6219C-C90C-4D8E-8793-16B32BAC45B2}" type="pres">
      <dgm:prSet presAssocID="{39CF6ACE-563B-4A77-9151-C39E2FFD705B}" presName="root" presStyleCnt="0">
        <dgm:presLayoutVars>
          <dgm:dir/>
          <dgm:resizeHandles val="exact"/>
        </dgm:presLayoutVars>
      </dgm:prSet>
      <dgm:spPr/>
    </dgm:pt>
    <dgm:pt modelId="{82EAF64B-1094-4CDD-8642-E6ABEF44B7B7}" type="pres">
      <dgm:prSet presAssocID="{76A4A917-4064-4E61-A9BD-F6465F0435FF}" presName="compNode" presStyleCnt="0"/>
      <dgm:spPr/>
    </dgm:pt>
    <dgm:pt modelId="{EE3E17BA-4946-440A-8A48-927C053091FF}" type="pres">
      <dgm:prSet presAssocID="{76A4A917-4064-4E61-A9BD-F6465F0435FF}" presName="bgRect" presStyleLbl="bgShp" presStyleIdx="0" presStyleCnt="4"/>
      <dgm:spPr/>
    </dgm:pt>
    <dgm:pt modelId="{61A7448B-86F0-4D7B-9F0D-9DD8F5FF6607}" type="pres">
      <dgm:prSet presAssocID="{76A4A917-4064-4E61-A9BD-F6465F0435F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EA9A11C4-2E8E-454A-AD3D-1F511BBC2CF9}" type="pres">
      <dgm:prSet presAssocID="{76A4A917-4064-4E61-A9BD-F6465F0435FF}" presName="spaceRect" presStyleCnt="0"/>
      <dgm:spPr/>
    </dgm:pt>
    <dgm:pt modelId="{455CF7B5-D146-4656-8BE6-EB845D7C9DCF}" type="pres">
      <dgm:prSet presAssocID="{76A4A917-4064-4E61-A9BD-F6465F0435FF}" presName="parTx" presStyleLbl="revTx" presStyleIdx="0" presStyleCnt="4">
        <dgm:presLayoutVars>
          <dgm:chMax val="0"/>
          <dgm:chPref val="0"/>
        </dgm:presLayoutVars>
      </dgm:prSet>
      <dgm:spPr/>
    </dgm:pt>
    <dgm:pt modelId="{D1DDB26B-0A4A-499D-9CC5-A5463BCBE11B}" type="pres">
      <dgm:prSet presAssocID="{A8FC6751-958B-4E21-9663-AF4C02DCC1B4}" presName="sibTrans" presStyleCnt="0"/>
      <dgm:spPr/>
    </dgm:pt>
    <dgm:pt modelId="{6E4D41FC-447E-49F9-A9B8-B4BF417CBA7B}" type="pres">
      <dgm:prSet presAssocID="{3A051C31-0F19-4138-A7A6-B578FFD68AFD}" presName="compNode" presStyleCnt="0"/>
      <dgm:spPr/>
    </dgm:pt>
    <dgm:pt modelId="{6B0733A1-96E9-4119-A67B-3199793664BB}" type="pres">
      <dgm:prSet presAssocID="{3A051C31-0F19-4138-A7A6-B578FFD68AFD}" presName="bgRect" presStyleLbl="bgShp" presStyleIdx="1" presStyleCnt="4"/>
      <dgm:spPr/>
    </dgm:pt>
    <dgm:pt modelId="{C307B851-2C26-4D3C-B460-9ED9FCC84B37}" type="pres">
      <dgm:prSet presAssocID="{3A051C31-0F19-4138-A7A6-B578FFD68AF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9E1B416-F73B-4CA7-8ADD-3C3BCAF39162}" type="pres">
      <dgm:prSet presAssocID="{3A051C31-0F19-4138-A7A6-B578FFD68AFD}" presName="spaceRect" presStyleCnt="0"/>
      <dgm:spPr/>
    </dgm:pt>
    <dgm:pt modelId="{530EF9B4-F471-47E3-A70B-287529CA05F3}" type="pres">
      <dgm:prSet presAssocID="{3A051C31-0F19-4138-A7A6-B578FFD68AFD}" presName="parTx" presStyleLbl="revTx" presStyleIdx="1" presStyleCnt="4">
        <dgm:presLayoutVars>
          <dgm:chMax val="0"/>
          <dgm:chPref val="0"/>
        </dgm:presLayoutVars>
      </dgm:prSet>
      <dgm:spPr/>
    </dgm:pt>
    <dgm:pt modelId="{6E2D0700-EB54-4BC5-9D1D-BDA48520E341}" type="pres">
      <dgm:prSet presAssocID="{EF9D6246-445E-40C5-BE10-01F8E519A0FC}" presName="sibTrans" presStyleCnt="0"/>
      <dgm:spPr/>
    </dgm:pt>
    <dgm:pt modelId="{C1AE8AB0-42BF-45BD-AAA8-526974FE9CD5}" type="pres">
      <dgm:prSet presAssocID="{22BA45EF-3044-45A7-BB28-AE344AE78E56}" presName="compNode" presStyleCnt="0"/>
      <dgm:spPr/>
    </dgm:pt>
    <dgm:pt modelId="{30DE4813-0463-427C-A881-EA3EEEE3D08F}" type="pres">
      <dgm:prSet presAssocID="{22BA45EF-3044-45A7-BB28-AE344AE78E56}" presName="bgRect" presStyleLbl="bgShp" presStyleIdx="2" presStyleCnt="4"/>
      <dgm:spPr/>
    </dgm:pt>
    <dgm:pt modelId="{47B9CA4E-9D72-4A7D-AC20-EAD7BE84D9E0}" type="pres">
      <dgm:prSet presAssocID="{22BA45EF-3044-45A7-BB28-AE344AE78E5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thematics"/>
        </a:ext>
      </dgm:extLst>
    </dgm:pt>
    <dgm:pt modelId="{2F81AD71-9B79-4159-B068-4E068B3749B0}" type="pres">
      <dgm:prSet presAssocID="{22BA45EF-3044-45A7-BB28-AE344AE78E56}" presName="spaceRect" presStyleCnt="0"/>
      <dgm:spPr/>
    </dgm:pt>
    <dgm:pt modelId="{591DE524-5BA7-4F1E-8A4E-0DA2527AE4D5}" type="pres">
      <dgm:prSet presAssocID="{22BA45EF-3044-45A7-BB28-AE344AE78E56}" presName="parTx" presStyleLbl="revTx" presStyleIdx="2" presStyleCnt="4">
        <dgm:presLayoutVars>
          <dgm:chMax val="0"/>
          <dgm:chPref val="0"/>
        </dgm:presLayoutVars>
      </dgm:prSet>
      <dgm:spPr/>
    </dgm:pt>
    <dgm:pt modelId="{35BAFEB5-4898-4C13-A777-EFAFAD27C58D}" type="pres">
      <dgm:prSet presAssocID="{DA2B0766-F6B1-437B-B9A7-83F45404763B}" presName="sibTrans" presStyleCnt="0"/>
      <dgm:spPr/>
    </dgm:pt>
    <dgm:pt modelId="{D86DD895-FFFB-48A4-A80B-36F161686D5D}" type="pres">
      <dgm:prSet presAssocID="{C032746B-9B25-4395-81F1-CA60304D2F0D}" presName="compNode" presStyleCnt="0"/>
      <dgm:spPr/>
    </dgm:pt>
    <dgm:pt modelId="{C6169B93-C745-42D6-B477-6E88E32494CA}" type="pres">
      <dgm:prSet presAssocID="{C032746B-9B25-4395-81F1-CA60304D2F0D}" presName="bgRect" presStyleLbl="bgShp" presStyleIdx="3" presStyleCnt="4"/>
      <dgm:spPr/>
    </dgm:pt>
    <dgm:pt modelId="{5F0A5AF4-D34A-4BB9-B84E-73A3C9A99F2A}" type="pres">
      <dgm:prSet presAssocID="{C032746B-9B25-4395-81F1-CA60304D2F0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BF35055C-5B3F-4F90-8437-6B406B88EDBA}" type="pres">
      <dgm:prSet presAssocID="{C032746B-9B25-4395-81F1-CA60304D2F0D}" presName="spaceRect" presStyleCnt="0"/>
      <dgm:spPr/>
    </dgm:pt>
    <dgm:pt modelId="{4671EC6E-C7C0-4C49-9FCB-BB51E5185197}" type="pres">
      <dgm:prSet presAssocID="{C032746B-9B25-4395-81F1-CA60304D2F0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D1AE015-CDED-4A25-A360-31181F220065}" type="presOf" srcId="{76A4A917-4064-4E61-A9BD-F6465F0435FF}" destId="{455CF7B5-D146-4656-8BE6-EB845D7C9DCF}" srcOrd="0" destOrd="0" presId="urn:microsoft.com/office/officeart/2018/2/layout/IconVerticalSolidList"/>
    <dgm:cxn modelId="{588F7B1F-09E9-4C33-9F1A-5F3F12EEB8B8}" srcId="{39CF6ACE-563B-4A77-9151-C39E2FFD705B}" destId="{3A051C31-0F19-4138-A7A6-B578FFD68AFD}" srcOrd="1" destOrd="0" parTransId="{51754874-7EFD-4853-9AB8-0D6F2B7CC7D8}" sibTransId="{EF9D6246-445E-40C5-BE10-01F8E519A0FC}"/>
    <dgm:cxn modelId="{FD620E37-497E-48C1-9384-B2C237F17870}" srcId="{39CF6ACE-563B-4A77-9151-C39E2FFD705B}" destId="{C032746B-9B25-4395-81F1-CA60304D2F0D}" srcOrd="3" destOrd="0" parTransId="{97A46B8B-0E84-4A46-BB60-CD08896B5C5A}" sibTransId="{0697EF1B-5F7B-4B1A-B2F1-22A45DA64400}"/>
    <dgm:cxn modelId="{6D33505F-3D7A-4CE3-AE84-4825B9CEE99D}" type="presOf" srcId="{3A051C31-0F19-4138-A7A6-B578FFD68AFD}" destId="{530EF9B4-F471-47E3-A70B-287529CA05F3}" srcOrd="0" destOrd="0" presId="urn:microsoft.com/office/officeart/2018/2/layout/IconVerticalSolidList"/>
    <dgm:cxn modelId="{41E81979-97DE-4DCF-8329-B35F77060D99}" type="presOf" srcId="{39CF6ACE-563B-4A77-9151-C39E2FFD705B}" destId="{CEB6219C-C90C-4D8E-8793-16B32BAC45B2}" srcOrd="0" destOrd="0" presId="urn:microsoft.com/office/officeart/2018/2/layout/IconVerticalSolidList"/>
    <dgm:cxn modelId="{7A93A88D-E527-42EC-AED8-D2812B56B2F8}" srcId="{39CF6ACE-563B-4A77-9151-C39E2FFD705B}" destId="{22BA45EF-3044-45A7-BB28-AE344AE78E56}" srcOrd="2" destOrd="0" parTransId="{9BFAB790-7868-4747-95C9-B5C8AE58210B}" sibTransId="{DA2B0766-F6B1-437B-B9A7-83F45404763B}"/>
    <dgm:cxn modelId="{F779ACB0-922E-42C8-8F1D-E9F3FB0114A4}" type="presOf" srcId="{22BA45EF-3044-45A7-BB28-AE344AE78E56}" destId="{591DE524-5BA7-4F1E-8A4E-0DA2527AE4D5}" srcOrd="0" destOrd="0" presId="urn:microsoft.com/office/officeart/2018/2/layout/IconVerticalSolidList"/>
    <dgm:cxn modelId="{C0D31DC2-07C8-43FA-831D-F1DC7BF61D4F}" srcId="{39CF6ACE-563B-4A77-9151-C39E2FFD705B}" destId="{76A4A917-4064-4E61-A9BD-F6465F0435FF}" srcOrd="0" destOrd="0" parTransId="{E9C84F54-2193-465C-81E8-D4B00D36A44C}" sibTransId="{A8FC6751-958B-4E21-9663-AF4C02DCC1B4}"/>
    <dgm:cxn modelId="{937F02FF-B1C4-48E2-9644-1FA6939C3C92}" type="presOf" srcId="{C032746B-9B25-4395-81F1-CA60304D2F0D}" destId="{4671EC6E-C7C0-4C49-9FCB-BB51E5185197}" srcOrd="0" destOrd="0" presId="urn:microsoft.com/office/officeart/2018/2/layout/IconVerticalSolidList"/>
    <dgm:cxn modelId="{7DFE1E70-7AF6-4886-ABF1-0161EDB56F34}" type="presParOf" srcId="{CEB6219C-C90C-4D8E-8793-16B32BAC45B2}" destId="{82EAF64B-1094-4CDD-8642-E6ABEF44B7B7}" srcOrd="0" destOrd="0" presId="urn:microsoft.com/office/officeart/2018/2/layout/IconVerticalSolidList"/>
    <dgm:cxn modelId="{837D7062-A358-4153-8FD4-7E4493A3BEE9}" type="presParOf" srcId="{82EAF64B-1094-4CDD-8642-E6ABEF44B7B7}" destId="{EE3E17BA-4946-440A-8A48-927C053091FF}" srcOrd="0" destOrd="0" presId="urn:microsoft.com/office/officeart/2018/2/layout/IconVerticalSolidList"/>
    <dgm:cxn modelId="{C74EEED9-3E25-4351-8370-938A04B66CE2}" type="presParOf" srcId="{82EAF64B-1094-4CDD-8642-E6ABEF44B7B7}" destId="{61A7448B-86F0-4D7B-9F0D-9DD8F5FF6607}" srcOrd="1" destOrd="0" presId="urn:microsoft.com/office/officeart/2018/2/layout/IconVerticalSolidList"/>
    <dgm:cxn modelId="{7B203440-A455-440E-B644-DEC3F7EE8071}" type="presParOf" srcId="{82EAF64B-1094-4CDD-8642-E6ABEF44B7B7}" destId="{EA9A11C4-2E8E-454A-AD3D-1F511BBC2CF9}" srcOrd="2" destOrd="0" presId="urn:microsoft.com/office/officeart/2018/2/layout/IconVerticalSolidList"/>
    <dgm:cxn modelId="{1544B9F3-D3E7-4417-AF32-297F9822964A}" type="presParOf" srcId="{82EAF64B-1094-4CDD-8642-E6ABEF44B7B7}" destId="{455CF7B5-D146-4656-8BE6-EB845D7C9DCF}" srcOrd="3" destOrd="0" presId="urn:microsoft.com/office/officeart/2018/2/layout/IconVerticalSolidList"/>
    <dgm:cxn modelId="{4FBB877F-161D-421D-8854-92EE00D22E02}" type="presParOf" srcId="{CEB6219C-C90C-4D8E-8793-16B32BAC45B2}" destId="{D1DDB26B-0A4A-499D-9CC5-A5463BCBE11B}" srcOrd="1" destOrd="0" presId="urn:microsoft.com/office/officeart/2018/2/layout/IconVerticalSolidList"/>
    <dgm:cxn modelId="{DC367E0B-41CC-464F-B9B8-CB2789BA4425}" type="presParOf" srcId="{CEB6219C-C90C-4D8E-8793-16B32BAC45B2}" destId="{6E4D41FC-447E-49F9-A9B8-B4BF417CBA7B}" srcOrd="2" destOrd="0" presId="urn:microsoft.com/office/officeart/2018/2/layout/IconVerticalSolidList"/>
    <dgm:cxn modelId="{0848DE6B-D666-42DA-A95F-6611D0004F8A}" type="presParOf" srcId="{6E4D41FC-447E-49F9-A9B8-B4BF417CBA7B}" destId="{6B0733A1-96E9-4119-A67B-3199793664BB}" srcOrd="0" destOrd="0" presId="urn:microsoft.com/office/officeart/2018/2/layout/IconVerticalSolidList"/>
    <dgm:cxn modelId="{9E036969-B262-45E3-B1CB-A1AAE6410B90}" type="presParOf" srcId="{6E4D41FC-447E-49F9-A9B8-B4BF417CBA7B}" destId="{C307B851-2C26-4D3C-B460-9ED9FCC84B37}" srcOrd="1" destOrd="0" presId="urn:microsoft.com/office/officeart/2018/2/layout/IconVerticalSolidList"/>
    <dgm:cxn modelId="{18FBFA5A-F9C1-43FA-B00C-7CD7B76BE343}" type="presParOf" srcId="{6E4D41FC-447E-49F9-A9B8-B4BF417CBA7B}" destId="{D9E1B416-F73B-4CA7-8ADD-3C3BCAF39162}" srcOrd="2" destOrd="0" presId="urn:microsoft.com/office/officeart/2018/2/layout/IconVerticalSolidList"/>
    <dgm:cxn modelId="{A2BEBEB6-1575-4EDD-A68F-3913E9E722A3}" type="presParOf" srcId="{6E4D41FC-447E-49F9-A9B8-B4BF417CBA7B}" destId="{530EF9B4-F471-47E3-A70B-287529CA05F3}" srcOrd="3" destOrd="0" presId="urn:microsoft.com/office/officeart/2018/2/layout/IconVerticalSolidList"/>
    <dgm:cxn modelId="{1B8386C7-724F-4B56-BBDC-2E0398868828}" type="presParOf" srcId="{CEB6219C-C90C-4D8E-8793-16B32BAC45B2}" destId="{6E2D0700-EB54-4BC5-9D1D-BDA48520E341}" srcOrd="3" destOrd="0" presId="urn:microsoft.com/office/officeart/2018/2/layout/IconVerticalSolidList"/>
    <dgm:cxn modelId="{2BD5FC0B-41E3-4995-995C-2CB219A70F9A}" type="presParOf" srcId="{CEB6219C-C90C-4D8E-8793-16B32BAC45B2}" destId="{C1AE8AB0-42BF-45BD-AAA8-526974FE9CD5}" srcOrd="4" destOrd="0" presId="urn:microsoft.com/office/officeart/2018/2/layout/IconVerticalSolidList"/>
    <dgm:cxn modelId="{E5827D0E-6BB5-43BB-8438-ADED904D5E5B}" type="presParOf" srcId="{C1AE8AB0-42BF-45BD-AAA8-526974FE9CD5}" destId="{30DE4813-0463-427C-A881-EA3EEEE3D08F}" srcOrd="0" destOrd="0" presId="urn:microsoft.com/office/officeart/2018/2/layout/IconVerticalSolidList"/>
    <dgm:cxn modelId="{1C9B0F33-7EE8-4934-9C1F-87ED46BFFDB6}" type="presParOf" srcId="{C1AE8AB0-42BF-45BD-AAA8-526974FE9CD5}" destId="{47B9CA4E-9D72-4A7D-AC20-EAD7BE84D9E0}" srcOrd="1" destOrd="0" presId="urn:microsoft.com/office/officeart/2018/2/layout/IconVerticalSolidList"/>
    <dgm:cxn modelId="{1DD7A864-B1BF-466A-9801-080D2E7E8601}" type="presParOf" srcId="{C1AE8AB0-42BF-45BD-AAA8-526974FE9CD5}" destId="{2F81AD71-9B79-4159-B068-4E068B3749B0}" srcOrd="2" destOrd="0" presId="urn:microsoft.com/office/officeart/2018/2/layout/IconVerticalSolidList"/>
    <dgm:cxn modelId="{BA6783DD-A1F0-4AA9-804D-AC96F62425E6}" type="presParOf" srcId="{C1AE8AB0-42BF-45BD-AAA8-526974FE9CD5}" destId="{591DE524-5BA7-4F1E-8A4E-0DA2527AE4D5}" srcOrd="3" destOrd="0" presId="urn:microsoft.com/office/officeart/2018/2/layout/IconVerticalSolidList"/>
    <dgm:cxn modelId="{BEC583E5-D962-49AE-8C6C-EA05C605FF02}" type="presParOf" srcId="{CEB6219C-C90C-4D8E-8793-16B32BAC45B2}" destId="{35BAFEB5-4898-4C13-A777-EFAFAD27C58D}" srcOrd="5" destOrd="0" presId="urn:microsoft.com/office/officeart/2018/2/layout/IconVerticalSolidList"/>
    <dgm:cxn modelId="{E13F4DBC-CEB6-4BC0-BA31-61C0422B45B1}" type="presParOf" srcId="{CEB6219C-C90C-4D8E-8793-16B32BAC45B2}" destId="{D86DD895-FFFB-48A4-A80B-36F161686D5D}" srcOrd="6" destOrd="0" presId="urn:microsoft.com/office/officeart/2018/2/layout/IconVerticalSolidList"/>
    <dgm:cxn modelId="{C544752F-E092-4926-9BEA-E0A6CF882641}" type="presParOf" srcId="{D86DD895-FFFB-48A4-A80B-36F161686D5D}" destId="{C6169B93-C745-42D6-B477-6E88E32494CA}" srcOrd="0" destOrd="0" presId="urn:microsoft.com/office/officeart/2018/2/layout/IconVerticalSolidList"/>
    <dgm:cxn modelId="{D1B25AD2-24B9-44DA-B6AD-E3CDEBD1AB46}" type="presParOf" srcId="{D86DD895-FFFB-48A4-A80B-36F161686D5D}" destId="{5F0A5AF4-D34A-4BB9-B84E-73A3C9A99F2A}" srcOrd="1" destOrd="0" presId="urn:microsoft.com/office/officeart/2018/2/layout/IconVerticalSolidList"/>
    <dgm:cxn modelId="{38F23A0B-DB6E-44B1-9E0D-9B14AD96EEA3}" type="presParOf" srcId="{D86DD895-FFFB-48A4-A80B-36F161686D5D}" destId="{BF35055C-5B3F-4F90-8437-6B406B88EDBA}" srcOrd="2" destOrd="0" presId="urn:microsoft.com/office/officeart/2018/2/layout/IconVerticalSolidList"/>
    <dgm:cxn modelId="{7A90614F-5C45-4FE7-A8D7-DA2B87EA7ACB}" type="presParOf" srcId="{D86DD895-FFFB-48A4-A80B-36F161686D5D}" destId="{4671EC6E-C7C0-4C49-9FCB-BB51E518519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109DEB8-619A-4C2B-B1B8-916E4AAA551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E64FD06-31F2-4FF1-BF19-6DD91848B2BE}">
      <dgm:prSet/>
      <dgm:spPr/>
      <dgm:t>
        <a:bodyPr/>
        <a:lstStyle/>
        <a:p>
          <a:r>
            <a:rPr lang="en-US"/>
            <a:t>KNN is a non-parametric algorithm for classification and regression</a:t>
          </a:r>
        </a:p>
      </dgm:t>
    </dgm:pt>
    <dgm:pt modelId="{9A8DF712-7B72-43D1-A125-919DE106C7E2}" type="parTrans" cxnId="{A278885B-3345-48AA-AD0C-2F0232957254}">
      <dgm:prSet/>
      <dgm:spPr/>
      <dgm:t>
        <a:bodyPr/>
        <a:lstStyle/>
        <a:p>
          <a:endParaRPr lang="en-US"/>
        </a:p>
      </dgm:t>
    </dgm:pt>
    <dgm:pt modelId="{F4C7A95C-D975-42C5-9BE5-3A55E9E6D42F}" type="sibTrans" cxnId="{A278885B-3345-48AA-AD0C-2F0232957254}">
      <dgm:prSet/>
      <dgm:spPr/>
      <dgm:t>
        <a:bodyPr/>
        <a:lstStyle/>
        <a:p>
          <a:endParaRPr lang="en-US"/>
        </a:p>
      </dgm:t>
    </dgm:pt>
    <dgm:pt modelId="{46B75E9D-EC56-434A-B0F3-854A211FC541}">
      <dgm:prSet/>
      <dgm:spPr/>
      <dgm:t>
        <a:bodyPr/>
        <a:lstStyle/>
        <a:p>
          <a:r>
            <a:rPr lang="en-US"/>
            <a:t>Lazy learner, storing data and making predictions based on neighbors</a:t>
          </a:r>
        </a:p>
      </dgm:t>
    </dgm:pt>
    <dgm:pt modelId="{50647F8A-77A9-484D-BE9B-12FA9B50F5EE}" type="parTrans" cxnId="{281A1894-EECC-4C26-B3D4-14AF288EAA3C}">
      <dgm:prSet/>
      <dgm:spPr/>
      <dgm:t>
        <a:bodyPr/>
        <a:lstStyle/>
        <a:p>
          <a:endParaRPr lang="en-US"/>
        </a:p>
      </dgm:t>
    </dgm:pt>
    <dgm:pt modelId="{58630D55-C500-476E-BA1C-D1EFD5AC4863}" type="sibTrans" cxnId="{281A1894-EECC-4C26-B3D4-14AF288EAA3C}">
      <dgm:prSet/>
      <dgm:spPr/>
      <dgm:t>
        <a:bodyPr/>
        <a:lstStyle/>
        <a:p>
          <a:endParaRPr lang="en-US"/>
        </a:p>
      </dgm:t>
    </dgm:pt>
    <dgm:pt modelId="{11196B94-C374-4633-A98D-3244A21F1E54}">
      <dgm:prSet/>
      <dgm:spPr/>
      <dgm:t>
        <a:bodyPr/>
        <a:lstStyle/>
        <a:p>
          <a:r>
            <a:rPr lang="en-US"/>
            <a:t>Choice of K crucial—small K can overfit, large K can underfit</a:t>
          </a:r>
        </a:p>
      </dgm:t>
    </dgm:pt>
    <dgm:pt modelId="{8506CBA2-496C-4341-931D-0A12C256CA70}" type="parTrans" cxnId="{9C381850-7247-4FD2-9BD4-F7D3B472152A}">
      <dgm:prSet/>
      <dgm:spPr/>
      <dgm:t>
        <a:bodyPr/>
        <a:lstStyle/>
        <a:p>
          <a:endParaRPr lang="en-US"/>
        </a:p>
      </dgm:t>
    </dgm:pt>
    <dgm:pt modelId="{211434E7-AE60-4741-91EB-236E64C720A3}" type="sibTrans" cxnId="{9C381850-7247-4FD2-9BD4-F7D3B472152A}">
      <dgm:prSet/>
      <dgm:spPr/>
      <dgm:t>
        <a:bodyPr/>
        <a:lstStyle/>
        <a:p>
          <a:endParaRPr lang="en-US"/>
        </a:p>
      </dgm:t>
    </dgm:pt>
    <dgm:pt modelId="{F7E678E3-34F7-431F-AB90-7B96F9F5F674}">
      <dgm:prSet/>
      <dgm:spPr/>
      <dgm:t>
        <a:bodyPr/>
        <a:lstStyle/>
        <a:p>
          <a:r>
            <a:rPr lang="en-US"/>
            <a:t>Uses distance metrics like Euclidean</a:t>
          </a:r>
        </a:p>
      </dgm:t>
    </dgm:pt>
    <dgm:pt modelId="{2785FF5E-1B1F-4401-B240-19F09DA43017}" type="parTrans" cxnId="{8BA9A569-5593-4FA6-BC39-A53C6EBD124B}">
      <dgm:prSet/>
      <dgm:spPr/>
      <dgm:t>
        <a:bodyPr/>
        <a:lstStyle/>
        <a:p>
          <a:endParaRPr lang="en-US"/>
        </a:p>
      </dgm:t>
    </dgm:pt>
    <dgm:pt modelId="{F02C43FC-3F11-4A6E-BC9B-5DEA03E65C21}" type="sibTrans" cxnId="{8BA9A569-5593-4FA6-BC39-A53C6EBD124B}">
      <dgm:prSet/>
      <dgm:spPr/>
      <dgm:t>
        <a:bodyPr/>
        <a:lstStyle/>
        <a:p>
          <a:endParaRPr lang="en-US"/>
        </a:p>
      </dgm:t>
    </dgm:pt>
    <dgm:pt modelId="{2AB7BBD9-CDA3-FF46-A564-52E6DF19F794}" type="pres">
      <dgm:prSet presAssocID="{3109DEB8-619A-4C2B-B1B8-916E4AAA5510}" presName="linear" presStyleCnt="0">
        <dgm:presLayoutVars>
          <dgm:animLvl val="lvl"/>
          <dgm:resizeHandles val="exact"/>
        </dgm:presLayoutVars>
      </dgm:prSet>
      <dgm:spPr/>
    </dgm:pt>
    <dgm:pt modelId="{2A3E5CD1-87A5-0142-9B95-97927916FA3C}" type="pres">
      <dgm:prSet presAssocID="{DE64FD06-31F2-4FF1-BF19-6DD91848B2B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F377FFF-37CA-DE42-BAFB-FCC7A55A694B}" type="pres">
      <dgm:prSet presAssocID="{F4C7A95C-D975-42C5-9BE5-3A55E9E6D42F}" presName="spacer" presStyleCnt="0"/>
      <dgm:spPr/>
    </dgm:pt>
    <dgm:pt modelId="{16C3A5C8-E236-0B4A-AFC4-D5F3EDD7E7B2}" type="pres">
      <dgm:prSet presAssocID="{46B75E9D-EC56-434A-B0F3-854A211FC54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68E27F9-CC72-0948-8208-B28BDD3924F6}" type="pres">
      <dgm:prSet presAssocID="{58630D55-C500-476E-BA1C-D1EFD5AC4863}" presName="spacer" presStyleCnt="0"/>
      <dgm:spPr/>
    </dgm:pt>
    <dgm:pt modelId="{D97A8E97-92C7-D147-8274-1A3DA67492CB}" type="pres">
      <dgm:prSet presAssocID="{11196B94-C374-4633-A98D-3244A21F1E5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4383DDF-5AF4-2C4C-9B4E-6AB81EE145CD}" type="pres">
      <dgm:prSet presAssocID="{211434E7-AE60-4741-91EB-236E64C720A3}" presName="spacer" presStyleCnt="0"/>
      <dgm:spPr/>
    </dgm:pt>
    <dgm:pt modelId="{95A42D32-AF5E-F743-A25D-B53DDAB17266}" type="pres">
      <dgm:prSet presAssocID="{F7E678E3-34F7-431F-AB90-7B96F9F5F67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69B4800-72C0-B94F-AD0A-178860BDBA1E}" type="presOf" srcId="{46B75E9D-EC56-434A-B0F3-854A211FC541}" destId="{16C3A5C8-E236-0B4A-AFC4-D5F3EDD7E7B2}" srcOrd="0" destOrd="0" presId="urn:microsoft.com/office/officeart/2005/8/layout/vList2"/>
    <dgm:cxn modelId="{9C381850-7247-4FD2-9BD4-F7D3B472152A}" srcId="{3109DEB8-619A-4C2B-B1B8-916E4AAA5510}" destId="{11196B94-C374-4633-A98D-3244A21F1E54}" srcOrd="2" destOrd="0" parTransId="{8506CBA2-496C-4341-931D-0A12C256CA70}" sibTransId="{211434E7-AE60-4741-91EB-236E64C720A3}"/>
    <dgm:cxn modelId="{A278885B-3345-48AA-AD0C-2F0232957254}" srcId="{3109DEB8-619A-4C2B-B1B8-916E4AAA5510}" destId="{DE64FD06-31F2-4FF1-BF19-6DD91848B2BE}" srcOrd="0" destOrd="0" parTransId="{9A8DF712-7B72-43D1-A125-919DE106C7E2}" sibTransId="{F4C7A95C-D975-42C5-9BE5-3A55E9E6D42F}"/>
    <dgm:cxn modelId="{8BA9A569-5593-4FA6-BC39-A53C6EBD124B}" srcId="{3109DEB8-619A-4C2B-B1B8-916E4AAA5510}" destId="{F7E678E3-34F7-431F-AB90-7B96F9F5F674}" srcOrd="3" destOrd="0" parTransId="{2785FF5E-1B1F-4401-B240-19F09DA43017}" sibTransId="{F02C43FC-3F11-4A6E-BC9B-5DEA03E65C21}"/>
    <dgm:cxn modelId="{B44DA26C-48D3-6743-BD3C-4A26C5CA759C}" type="presOf" srcId="{F7E678E3-34F7-431F-AB90-7B96F9F5F674}" destId="{95A42D32-AF5E-F743-A25D-B53DDAB17266}" srcOrd="0" destOrd="0" presId="urn:microsoft.com/office/officeart/2005/8/layout/vList2"/>
    <dgm:cxn modelId="{2C091F75-052A-9344-8A27-FC73DCAF4222}" type="presOf" srcId="{DE64FD06-31F2-4FF1-BF19-6DD91848B2BE}" destId="{2A3E5CD1-87A5-0142-9B95-97927916FA3C}" srcOrd="0" destOrd="0" presId="urn:microsoft.com/office/officeart/2005/8/layout/vList2"/>
    <dgm:cxn modelId="{281A1894-EECC-4C26-B3D4-14AF288EAA3C}" srcId="{3109DEB8-619A-4C2B-B1B8-916E4AAA5510}" destId="{46B75E9D-EC56-434A-B0F3-854A211FC541}" srcOrd="1" destOrd="0" parTransId="{50647F8A-77A9-484D-BE9B-12FA9B50F5EE}" sibTransId="{58630D55-C500-476E-BA1C-D1EFD5AC4863}"/>
    <dgm:cxn modelId="{274647C1-366C-5B43-9923-E214779928D7}" type="presOf" srcId="{11196B94-C374-4633-A98D-3244A21F1E54}" destId="{D97A8E97-92C7-D147-8274-1A3DA67492CB}" srcOrd="0" destOrd="0" presId="urn:microsoft.com/office/officeart/2005/8/layout/vList2"/>
    <dgm:cxn modelId="{61CC06CB-9038-194C-9501-BBF951C3BB20}" type="presOf" srcId="{3109DEB8-619A-4C2B-B1B8-916E4AAA5510}" destId="{2AB7BBD9-CDA3-FF46-A564-52E6DF19F794}" srcOrd="0" destOrd="0" presId="urn:microsoft.com/office/officeart/2005/8/layout/vList2"/>
    <dgm:cxn modelId="{33428EB7-FE25-B544-AF1F-ABA9563B5E6F}" type="presParOf" srcId="{2AB7BBD9-CDA3-FF46-A564-52E6DF19F794}" destId="{2A3E5CD1-87A5-0142-9B95-97927916FA3C}" srcOrd="0" destOrd="0" presId="urn:microsoft.com/office/officeart/2005/8/layout/vList2"/>
    <dgm:cxn modelId="{57EC2999-73B5-5843-A1CB-7371A3E7CABF}" type="presParOf" srcId="{2AB7BBD9-CDA3-FF46-A564-52E6DF19F794}" destId="{6F377FFF-37CA-DE42-BAFB-FCC7A55A694B}" srcOrd="1" destOrd="0" presId="urn:microsoft.com/office/officeart/2005/8/layout/vList2"/>
    <dgm:cxn modelId="{620D2987-448D-1C47-AE5F-763318B59C78}" type="presParOf" srcId="{2AB7BBD9-CDA3-FF46-A564-52E6DF19F794}" destId="{16C3A5C8-E236-0B4A-AFC4-D5F3EDD7E7B2}" srcOrd="2" destOrd="0" presId="urn:microsoft.com/office/officeart/2005/8/layout/vList2"/>
    <dgm:cxn modelId="{76F4D091-CDA4-AE4B-819B-69A4F602E7C0}" type="presParOf" srcId="{2AB7BBD9-CDA3-FF46-A564-52E6DF19F794}" destId="{F68E27F9-CC72-0948-8208-B28BDD3924F6}" srcOrd="3" destOrd="0" presId="urn:microsoft.com/office/officeart/2005/8/layout/vList2"/>
    <dgm:cxn modelId="{6A55AF54-3301-254A-B725-470A22A5FE80}" type="presParOf" srcId="{2AB7BBD9-CDA3-FF46-A564-52E6DF19F794}" destId="{D97A8E97-92C7-D147-8274-1A3DA67492CB}" srcOrd="4" destOrd="0" presId="urn:microsoft.com/office/officeart/2005/8/layout/vList2"/>
    <dgm:cxn modelId="{01AD4894-12F0-4F49-BBD2-9E03C8F24C4D}" type="presParOf" srcId="{2AB7BBD9-CDA3-FF46-A564-52E6DF19F794}" destId="{34383DDF-5AF4-2C4C-9B4E-6AB81EE145CD}" srcOrd="5" destOrd="0" presId="urn:microsoft.com/office/officeart/2005/8/layout/vList2"/>
    <dgm:cxn modelId="{DE04DA63-AA3C-B240-859A-18384D985DEF}" type="presParOf" srcId="{2AB7BBD9-CDA3-FF46-A564-52E6DF19F794}" destId="{95A42D32-AF5E-F743-A25D-B53DDAB1726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02AB25-E4EB-4120-926F-959DF2D28A2E}">
      <dsp:nvSpPr>
        <dsp:cNvPr id="0" name=""/>
        <dsp:cNvSpPr/>
      </dsp:nvSpPr>
      <dsp:spPr>
        <a:xfrm>
          <a:off x="0" y="1467"/>
          <a:ext cx="5315188" cy="7436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698A7F-DD99-46C1-BA36-11E53F3176AA}">
      <dsp:nvSpPr>
        <dsp:cNvPr id="0" name=""/>
        <dsp:cNvSpPr/>
      </dsp:nvSpPr>
      <dsp:spPr>
        <a:xfrm>
          <a:off x="224942" y="168779"/>
          <a:ext cx="408985" cy="4089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3EAE1E-A4D2-4B5A-957E-EAF3F21C3B0E}">
      <dsp:nvSpPr>
        <dsp:cNvPr id="0" name=""/>
        <dsp:cNvSpPr/>
      </dsp:nvSpPr>
      <dsp:spPr>
        <a:xfrm>
          <a:off x="858869" y="1467"/>
          <a:ext cx="4456319" cy="743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699" tIns="78699" rIns="78699" bIns="7869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Policy Making: Guides resource allocation and social programs.</a:t>
          </a:r>
        </a:p>
      </dsp:txBody>
      <dsp:txXfrm>
        <a:off x="858869" y="1467"/>
        <a:ext cx="4456319" cy="743610"/>
      </dsp:txXfrm>
    </dsp:sp>
    <dsp:sp modelId="{021F0106-EEC4-4D3D-BF10-F8D1CD6BB6BF}">
      <dsp:nvSpPr>
        <dsp:cNvPr id="0" name=""/>
        <dsp:cNvSpPr/>
      </dsp:nvSpPr>
      <dsp:spPr>
        <a:xfrm>
          <a:off x="0" y="930979"/>
          <a:ext cx="5315188" cy="7436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191804-103A-48B4-9A24-298181626AB8}">
      <dsp:nvSpPr>
        <dsp:cNvPr id="0" name=""/>
        <dsp:cNvSpPr/>
      </dsp:nvSpPr>
      <dsp:spPr>
        <a:xfrm>
          <a:off x="224942" y="1098292"/>
          <a:ext cx="408985" cy="4089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E79FB6-C87C-46E7-95A8-9FA9BD4A1BB4}">
      <dsp:nvSpPr>
        <dsp:cNvPr id="0" name=""/>
        <dsp:cNvSpPr/>
      </dsp:nvSpPr>
      <dsp:spPr>
        <a:xfrm>
          <a:off x="858869" y="930979"/>
          <a:ext cx="4456319" cy="743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699" tIns="78699" rIns="78699" bIns="7869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Business Insights: Enables companies to tailor products to specific demographic groups.</a:t>
          </a:r>
        </a:p>
      </dsp:txBody>
      <dsp:txXfrm>
        <a:off x="858869" y="930979"/>
        <a:ext cx="4456319" cy="743610"/>
      </dsp:txXfrm>
    </dsp:sp>
    <dsp:sp modelId="{63B57FFC-F17D-4565-969F-7396DD2938D2}">
      <dsp:nvSpPr>
        <dsp:cNvPr id="0" name=""/>
        <dsp:cNvSpPr/>
      </dsp:nvSpPr>
      <dsp:spPr>
        <a:xfrm>
          <a:off x="0" y="1860492"/>
          <a:ext cx="5315188" cy="7436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43BFD8-5B74-4056-B4C3-4D36C82D03F2}">
      <dsp:nvSpPr>
        <dsp:cNvPr id="0" name=""/>
        <dsp:cNvSpPr/>
      </dsp:nvSpPr>
      <dsp:spPr>
        <a:xfrm>
          <a:off x="224942" y="2027805"/>
          <a:ext cx="408985" cy="4089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7572EB-B6BC-4508-8E47-84F4CAA0D2E2}">
      <dsp:nvSpPr>
        <dsp:cNvPr id="0" name=""/>
        <dsp:cNvSpPr/>
      </dsp:nvSpPr>
      <dsp:spPr>
        <a:xfrm>
          <a:off x="858869" y="1860492"/>
          <a:ext cx="4456319" cy="743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699" tIns="78699" rIns="78699" bIns="7869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Socioeconomic Studies: Reveals trends in income, education, and employment.</a:t>
          </a:r>
        </a:p>
      </dsp:txBody>
      <dsp:txXfrm>
        <a:off x="858869" y="1860492"/>
        <a:ext cx="4456319" cy="743610"/>
      </dsp:txXfrm>
    </dsp:sp>
    <dsp:sp modelId="{A4E2E2A7-0DAC-4C1F-87E7-7DD03D95ACF4}">
      <dsp:nvSpPr>
        <dsp:cNvPr id="0" name=""/>
        <dsp:cNvSpPr/>
      </dsp:nvSpPr>
      <dsp:spPr>
        <a:xfrm>
          <a:off x="0" y="2790005"/>
          <a:ext cx="5315188" cy="7436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C36103-186B-4856-8829-081A916CC937}">
      <dsp:nvSpPr>
        <dsp:cNvPr id="0" name=""/>
        <dsp:cNvSpPr/>
      </dsp:nvSpPr>
      <dsp:spPr>
        <a:xfrm>
          <a:off x="224942" y="2957317"/>
          <a:ext cx="408985" cy="40898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1B13A5-F145-47B0-B674-792662784CEE}">
      <dsp:nvSpPr>
        <dsp:cNvPr id="0" name=""/>
        <dsp:cNvSpPr/>
      </dsp:nvSpPr>
      <dsp:spPr>
        <a:xfrm>
          <a:off x="858869" y="2790005"/>
          <a:ext cx="4456319" cy="743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699" tIns="78699" rIns="78699" bIns="7869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ML Applications: Predicting income helps identify disparities and possible interventions.</a:t>
          </a:r>
        </a:p>
      </dsp:txBody>
      <dsp:txXfrm>
        <a:off x="858869" y="2790005"/>
        <a:ext cx="4456319" cy="7436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B2A27D-1F9F-454E-97F9-01DB2B1BFCAC}">
      <dsp:nvSpPr>
        <dsp:cNvPr id="0" name=""/>
        <dsp:cNvSpPr/>
      </dsp:nvSpPr>
      <dsp:spPr>
        <a:xfrm>
          <a:off x="0" y="6061"/>
          <a:ext cx="5315188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• Data Quality: Missing or inaccurate entries can degrade model performance.</a:t>
          </a:r>
        </a:p>
      </dsp:txBody>
      <dsp:txXfrm>
        <a:off x="40780" y="46841"/>
        <a:ext cx="5233628" cy="753819"/>
      </dsp:txXfrm>
    </dsp:sp>
    <dsp:sp modelId="{E194068F-1E1C-E44D-A1FA-5A982C79F9E8}">
      <dsp:nvSpPr>
        <dsp:cNvPr id="0" name=""/>
        <dsp:cNvSpPr/>
      </dsp:nvSpPr>
      <dsp:spPr>
        <a:xfrm>
          <a:off x="0" y="901921"/>
          <a:ext cx="5315188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• Class Imbalance: E.g., fewer high-earning individuals.</a:t>
          </a:r>
        </a:p>
      </dsp:txBody>
      <dsp:txXfrm>
        <a:off x="40780" y="942701"/>
        <a:ext cx="5233628" cy="753819"/>
      </dsp:txXfrm>
    </dsp:sp>
    <dsp:sp modelId="{F490872E-D126-0E43-884C-2EEA5D430972}">
      <dsp:nvSpPr>
        <dsp:cNvPr id="0" name=""/>
        <dsp:cNvSpPr/>
      </dsp:nvSpPr>
      <dsp:spPr>
        <a:xfrm>
          <a:off x="0" y="1797781"/>
          <a:ext cx="5315188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• High Dimensionality: Numerous features can complicate the modeling process.</a:t>
          </a:r>
        </a:p>
      </dsp:txBody>
      <dsp:txXfrm>
        <a:off x="40780" y="1838561"/>
        <a:ext cx="5233628" cy="753819"/>
      </dsp:txXfrm>
    </dsp:sp>
    <dsp:sp modelId="{99F63DD1-B9E2-4A47-B3CF-BA373C242466}">
      <dsp:nvSpPr>
        <dsp:cNvPr id="0" name=""/>
        <dsp:cNvSpPr/>
      </dsp:nvSpPr>
      <dsp:spPr>
        <a:xfrm>
          <a:off x="0" y="2693641"/>
          <a:ext cx="5315188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• Privacy &amp; Ethics: Sensitive personal data must be handled responsibly.</a:t>
          </a:r>
        </a:p>
      </dsp:txBody>
      <dsp:txXfrm>
        <a:off x="40780" y="2734421"/>
        <a:ext cx="5233628" cy="7538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8899DD-8231-524D-B8E6-92DF3B29ECB4}">
      <dsp:nvSpPr>
        <dsp:cNvPr id="0" name=""/>
        <dsp:cNvSpPr/>
      </dsp:nvSpPr>
      <dsp:spPr>
        <a:xfrm>
          <a:off x="2669704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577453"/>
        <a:ext cx="22113" cy="4422"/>
      </dsp:txXfrm>
    </dsp:sp>
    <dsp:sp modelId="{D75CD74D-A1FD-8C49-9EDE-445893523882}">
      <dsp:nvSpPr>
        <dsp:cNvPr id="0" name=""/>
        <dsp:cNvSpPr/>
      </dsp:nvSpPr>
      <dsp:spPr>
        <a:xfrm>
          <a:off x="748607" y="2795"/>
          <a:ext cx="1922896" cy="1153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Exploratory Data Analysis I</a:t>
          </a:r>
        </a:p>
      </dsp:txBody>
      <dsp:txXfrm>
        <a:off x="748607" y="2795"/>
        <a:ext cx="1922896" cy="1153737"/>
      </dsp:txXfrm>
    </dsp:sp>
    <dsp:sp modelId="{FEE5164F-B4C4-C945-9664-375E1F497F44}">
      <dsp:nvSpPr>
        <dsp:cNvPr id="0" name=""/>
        <dsp:cNvSpPr/>
      </dsp:nvSpPr>
      <dsp:spPr>
        <a:xfrm>
          <a:off x="5034866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2">
              <a:hueOff val="644361"/>
              <a:satOff val="-1849"/>
              <a:lumOff val="-296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577453"/>
        <a:ext cx="22113" cy="4422"/>
      </dsp:txXfrm>
    </dsp:sp>
    <dsp:sp modelId="{EAFE65BD-8A9A-4B48-89D2-8C4AB1E7721D}">
      <dsp:nvSpPr>
        <dsp:cNvPr id="0" name=""/>
        <dsp:cNvSpPr/>
      </dsp:nvSpPr>
      <dsp:spPr>
        <a:xfrm>
          <a:off x="3113770" y="2795"/>
          <a:ext cx="1922896" cy="1153737"/>
        </a:xfrm>
        <a:prstGeom prst="rect">
          <a:avLst/>
        </a:prstGeom>
        <a:solidFill>
          <a:schemeClr val="accent2">
            <a:hueOff val="585783"/>
            <a:satOff val="-1681"/>
            <a:lumOff val="-269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Cleanup</a:t>
          </a:r>
        </a:p>
      </dsp:txBody>
      <dsp:txXfrm>
        <a:off x="3113770" y="2795"/>
        <a:ext cx="1922896" cy="1153737"/>
      </dsp:txXfrm>
    </dsp:sp>
    <dsp:sp modelId="{39435CCE-8F5C-EA47-8A4F-0D6627341D3F}">
      <dsp:nvSpPr>
        <dsp:cNvPr id="0" name=""/>
        <dsp:cNvSpPr/>
      </dsp:nvSpPr>
      <dsp:spPr>
        <a:xfrm>
          <a:off x="7400029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2">
              <a:hueOff val="1288722"/>
              <a:satOff val="-3699"/>
              <a:lumOff val="-592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4806" y="577453"/>
        <a:ext cx="22113" cy="4422"/>
      </dsp:txXfrm>
    </dsp:sp>
    <dsp:sp modelId="{B31F44B3-6D35-6C42-A736-F12C9031D892}">
      <dsp:nvSpPr>
        <dsp:cNvPr id="0" name=""/>
        <dsp:cNvSpPr/>
      </dsp:nvSpPr>
      <dsp:spPr>
        <a:xfrm>
          <a:off x="5478933" y="2795"/>
          <a:ext cx="1922896" cy="1153737"/>
        </a:xfrm>
        <a:prstGeom prst="rect">
          <a:avLst/>
        </a:prstGeom>
        <a:solidFill>
          <a:schemeClr val="accent2">
            <a:hueOff val="1171566"/>
            <a:satOff val="-3362"/>
            <a:lumOff val="-538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One Hot Encoding</a:t>
          </a:r>
        </a:p>
      </dsp:txBody>
      <dsp:txXfrm>
        <a:off x="5478933" y="2795"/>
        <a:ext cx="1922896" cy="1153737"/>
      </dsp:txXfrm>
    </dsp:sp>
    <dsp:sp modelId="{00CBC923-B596-1C48-A164-294552F2B09D}">
      <dsp:nvSpPr>
        <dsp:cNvPr id="0" name=""/>
        <dsp:cNvSpPr/>
      </dsp:nvSpPr>
      <dsp:spPr>
        <a:xfrm>
          <a:off x="1710055" y="1154733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12700" cap="flat" cmpd="sng" algn="ctr">
          <a:solidFill>
            <a:schemeClr val="accent2">
              <a:hueOff val="1933084"/>
              <a:satOff val="-5548"/>
              <a:lumOff val="-888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0068" y="1358355"/>
        <a:ext cx="355462" cy="4422"/>
      </dsp:txXfrm>
    </dsp:sp>
    <dsp:sp modelId="{9C31549A-8C67-E84C-A451-D5D47E852DB7}">
      <dsp:nvSpPr>
        <dsp:cNvPr id="0" name=""/>
        <dsp:cNvSpPr/>
      </dsp:nvSpPr>
      <dsp:spPr>
        <a:xfrm>
          <a:off x="7844095" y="2795"/>
          <a:ext cx="1922896" cy="1153737"/>
        </a:xfrm>
        <a:prstGeom prst="rect">
          <a:avLst/>
        </a:prstGeom>
        <a:solidFill>
          <a:schemeClr val="accent2">
            <a:hueOff val="1757349"/>
            <a:satOff val="-5044"/>
            <a:lumOff val="-807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Feature Engineering</a:t>
          </a:r>
        </a:p>
      </dsp:txBody>
      <dsp:txXfrm>
        <a:off x="7844095" y="2795"/>
        <a:ext cx="1922896" cy="1153737"/>
      </dsp:txXfrm>
    </dsp:sp>
    <dsp:sp modelId="{59AC221E-9755-B240-A7E8-10EA001C4C08}">
      <dsp:nvSpPr>
        <dsp:cNvPr id="0" name=""/>
        <dsp:cNvSpPr/>
      </dsp:nvSpPr>
      <dsp:spPr>
        <a:xfrm>
          <a:off x="2669704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2">
              <a:hueOff val="2577445"/>
              <a:satOff val="-7397"/>
              <a:lumOff val="-1184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2173457"/>
        <a:ext cx="22113" cy="4422"/>
      </dsp:txXfrm>
    </dsp:sp>
    <dsp:sp modelId="{2EE8E186-29BB-844A-8D7C-623BE593CA8C}">
      <dsp:nvSpPr>
        <dsp:cNvPr id="0" name=""/>
        <dsp:cNvSpPr/>
      </dsp:nvSpPr>
      <dsp:spPr>
        <a:xfrm>
          <a:off x="748607" y="1598800"/>
          <a:ext cx="1922896" cy="1153737"/>
        </a:xfrm>
        <a:prstGeom prst="rect">
          <a:avLst/>
        </a:prstGeom>
        <a:solidFill>
          <a:schemeClr val="accent2">
            <a:hueOff val="2343132"/>
            <a:satOff val="-6725"/>
            <a:lumOff val="-1076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Exploratory Data Analysis II</a:t>
          </a:r>
        </a:p>
      </dsp:txBody>
      <dsp:txXfrm>
        <a:off x="748607" y="1598800"/>
        <a:ext cx="1922896" cy="1153737"/>
      </dsp:txXfrm>
    </dsp:sp>
    <dsp:sp modelId="{C8B4621B-0E02-3841-BBFC-C49C0BFF4B8C}">
      <dsp:nvSpPr>
        <dsp:cNvPr id="0" name=""/>
        <dsp:cNvSpPr/>
      </dsp:nvSpPr>
      <dsp:spPr>
        <a:xfrm>
          <a:off x="5034866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2">
              <a:hueOff val="3221806"/>
              <a:satOff val="-9246"/>
              <a:lumOff val="-1480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2173457"/>
        <a:ext cx="22113" cy="4422"/>
      </dsp:txXfrm>
    </dsp:sp>
    <dsp:sp modelId="{D744DCA9-05C2-2948-9C6C-F3EF5F6FDAC9}">
      <dsp:nvSpPr>
        <dsp:cNvPr id="0" name=""/>
        <dsp:cNvSpPr/>
      </dsp:nvSpPr>
      <dsp:spPr>
        <a:xfrm>
          <a:off x="3113770" y="1598800"/>
          <a:ext cx="1922896" cy="1153737"/>
        </a:xfrm>
        <a:prstGeom prst="rect">
          <a:avLst/>
        </a:prstGeom>
        <a:solidFill>
          <a:schemeClr val="accent2">
            <a:hueOff val="2928915"/>
            <a:satOff val="-8406"/>
            <a:lumOff val="-1345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Preprocessing</a:t>
          </a:r>
        </a:p>
      </dsp:txBody>
      <dsp:txXfrm>
        <a:off x="3113770" y="1598800"/>
        <a:ext cx="1922896" cy="1153737"/>
      </dsp:txXfrm>
    </dsp:sp>
    <dsp:sp modelId="{5E5D29E4-16CB-5D49-8CF7-D8FB0DB68D13}">
      <dsp:nvSpPr>
        <dsp:cNvPr id="0" name=""/>
        <dsp:cNvSpPr/>
      </dsp:nvSpPr>
      <dsp:spPr>
        <a:xfrm>
          <a:off x="7400029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2">
              <a:hueOff val="3866168"/>
              <a:satOff val="-11096"/>
              <a:lumOff val="-1776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4806" y="2173457"/>
        <a:ext cx="22113" cy="4422"/>
      </dsp:txXfrm>
    </dsp:sp>
    <dsp:sp modelId="{EA5CB703-E563-6445-9E2F-A3E9039AF8A4}">
      <dsp:nvSpPr>
        <dsp:cNvPr id="0" name=""/>
        <dsp:cNvSpPr/>
      </dsp:nvSpPr>
      <dsp:spPr>
        <a:xfrm>
          <a:off x="5478933" y="1598800"/>
          <a:ext cx="1922896" cy="1153737"/>
        </a:xfrm>
        <a:prstGeom prst="rect">
          <a:avLst/>
        </a:prstGeom>
        <a:solidFill>
          <a:schemeClr val="accent2">
            <a:hueOff val="3514698"/>
            <a:satOff val="-10087"/>
            <a:lumOff val="-1615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Training Models</a:t>
          </a:r>
        </a:p>
      </dsp:txBody>
      <dsp:txXfrm>
        <a:off x="5478933" y="1598800"/>
        <a:ext cx="1922896" cy="1153737"/>
      </dsp:txXfrm>
    </dsp:sp>
    <dsp:sp modelId="{250FE829-CC21-7349-BAB0-3352B0C4FC91}">
      <dsp:nvSpPr>
        <dsp:cNvPr id="0" name=""/>
        <dsp:cNvSpPr/>
      </dsp:nvSpPr>
      <dsp:spPr>
        <a:xfrm>
          <a:off x="1710055" y="2750737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12700" cap="flat" cmpd="sng" algn="ctr">
          <a:solidFill>
            <a:schemeClr val="accent2">
              <a:hueOff val="4510529"/>
              <a:satOff val="-12945"/>
              <a:lumOff val="-20726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0068" y="2954359"/>
        <a:ext cx="355462" cy="4422"/>
      </dsp:txXfrm>
    </dsp:sp>
    <dsp:sp modelId="{7C13A5BF-0251-E346-B584-AE120497B324}">
      <dsp:nvSpPr>
        <dsp:cNvPr id="0" name=""/>
        <dsp:cNvSpPr/>
      </dsp:nvSpPr>
      <dsp:spPr>
        <a:xfrm>
          <a:off x="7844095" y="1598800"/>
          <a:ext cx="1922896" cy="1153737"/>
        </a:xfrm>
        <a:prstGeom prst="rect">
          <a:avLst/>
        </a:prstGeom>
        <a:solidFill>
          <a:schemeClr val="accent2">
            <a:hueOff val="4100480"/>
            <a:satOff val="-11768"/>
            <a:lumOff val="-1884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Testing Models</a:t>
          </a:r>
        </a:p>
      </dsp:txBody>
      <dsp:txXfrm>
        <a:off x="7844095" y="1598800"/>
        <a:ext cx="1922896" cy="1153737"/>
      </dsp:txXfrm>
    </dsp:sp>
    <dsp:sp modelId="{B567268F-354F-714C-AA07-4FCF603A2072}">
      <dsp:nvSpPr>
        <dsp:cNvPr id="0" name=""/>
        <dsp:cNvSpPr/>
      </dsp:nvSpPr>
      <dsp:spPr>
        <a:xfrm>
          <a:off x="2669704" y="3725953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2">
              <a:hueOff val="5154890"/>
              <a:satOff val="-14794"/>
              <a:lumOff val="-2368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3769461"/>
        <a:ext cx="22113" cy="4422"/>
      </dsp:txXfrm>
    </dsp:sp>
    <dsp:sp modelId="{24908201-2901-D146-BF5F-809092774C1C}">
      <dsp:nvSpPr>
        <dsp:cNvPr id="0" name=""/>
        <dsp:cNvSpPr/>
      </dsp:nvSpPr>
      <dsp:spPr>
        <a:xfrm>
          <a:off x="748607" y="3194804"/>
          <a:ext cx="1922896" cy="1153737"/>
        </a:xfrm>
        <a:prstGeom prst="rect">
          <a:avLst/>
        </a:prstGeom>
        <a:solidFill>
          <a:schemeClr val="accent2">
            <a:hueOff val="4686264"/>
            <a:satOff val="-13449"/>
            <a:lumOff val="-2153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Evaluating Model Performances</a:t>
          </a:r>
        </a:p>
      </dsp:txBody>
      <dsp:txXfrm>
        <a:off x="748607" y="3194804"/>
        <a:ext cx="1922896" cy="1153737"/>
      </dsp:txXfrm>
    </dsp:sp>
    <dsp:sp modelId="{6CBF2B1C-5BB4-4742-9045-8CACFBDFC5D7}">
      <dsp:nvSpPr>
        <dsp:cNvPr id="0" name=""/>
        <dsp:cNvSpPr/>
      </dsp:nvSpPr>
      <dsp:spPr>
        <a:xfrm>
          <a:off x="5034866" y="3725953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2">
              <a:hueOff val="5799251"/>
              <a:satOff val="-16644"/>
              <a:lumOff val="-2664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3769461"/>
        <a:ext cx="22113" cy="4422"/>
      </dsp:txXfrm>
    </dsp:sp>
    <dsp:sp modelId="{14B39DB3-E5AA-994A-9E68-B81EC80C5FFB}">
      <dsp:nvSpPr>
        <dsp:cNvPr id="0" name=""/>
        <dsp:cNvSpPr/>
      </dsp:nvSpPr>
      <dsp:spPr>
        <a:xfrm>
          <a:off x="3113770" y="3194804"/>
          <a:ext cx="1922896" cy="1153737"/>
        </a:xfrm>
        <a:prstGeom prst="rect">
          <a:avLst/>
        </a:prstGeom>
        <a:solidFill>
          <a:schemeClr val="accent2">
            <a:hueOff val="5272046"/>
            <a:satOff val="-15131"/>
            <a:lumOff val="-2422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Optimizing Models</a:t>
          </a:r>
        </a:p>
      </dsp:txBody>
      <dsp:txXfrm>
        <a:off x="3113770" y="3194804"/>
        <a:ext cx="1922896" cy="1153737"/>
      </dsp:txXfrm>
    </dsp:sp>
    <dsp:sp modelId="{F13F94C3-F9D8-C34B-BDFD-FAFB0D34CF9A}">
      <dsp:nvSpPr>
        <dsp:cNvPr id="0" name=""/>
        <dsp:cNvSpPr/>
      </dsp:nvSpPr>
      <dsp:spPr>
        <a:xfrm>
          <a:off x="7400029" y="3725953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2">
              <a:hueOff val="6443612"/>
              <a:satOff val="-18493"/>
              <a:lumOff val="-29609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4806" y="3769461"/>
        <a:ext cx="22113" cy="4422"/>
      </dsp:txXfrm>
    </dsp:sp>
    <dsp:sp modelId="{684C9E8A-C122-5941-9C85-6EDDAA12833C}">
      <dsp:nvSpPr>
        <dsp:cNvPr id="0" name=""/>
        <dsp:cNvSpPr/>
      </dsp:nvSpPr>
      <dsp:spPr>
        <a:xfrm>
          <a:off x="5478933" y="3194804"/>
          <a:ext cx="1922896" cy="1153737"/>
        </a:xfrm>
        <a:prstGeom prst="rect">
          <a:avLst/>
        </a:prstGeom>
        <a:solidFill>
          <a:schemeClr val="accent2">
            <a:hueOff val="5857830"/>
            <a:satOff val="-16812"/>
            <a:lumOff val="-2691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Final Model Selection</a:t>
          </a:r>
        </a:p>
      </dsp:txBody>
      <dsp:txXfrm>
        <a:off x="5478933" y="3194804"/>
        <a:ext cx="1922896" cy="1153737"/>
      </dsp:txXfrm>
    </dsp:sp>
    <dsp:sp modelId="{6B156B3D-3597-BD45-AFBC-2FFBF5145003}">
      <dsp:nvSpPr>
        <dsp:cNvPr id="0" name=""/>
        <dsp:cNvSpPr/>
      </dsp:nvSpPr>
      <dsp:spPr>
        <a:xfrm>
          <a:off x="7844095" y="3194804"/>
          <a:ext cx="1922896" cy="1153737"/>
        </a:xfrm>
        <a:prstGeom prst="rect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Evaluating Final Model Performance</a:t>
          </a:r>
        </a:p>
      </dsp:txBody>
      <dsp:txXfrm>
        <a:off x="7844095" y="3194804"/>
        <a:ext cx="1922896" cy="11537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B5951F-BB2A-9C4A-9297-0C6B4A056317}">
      <dsp:nvSpPr>
        <dsp:cNvPr id="0" name=""/>
        <dsp:cNvSpPr/>
      </dsp:nvSpPr>
      <dsp:spPr>
        <a:xfrm>
          <a:off x="4802" y="164975"/>
          <a:ext cx="4199317" cy="3359453"/>
        </a:xfrm>
        <a:prstGeom prst="homePlate">
          <a:avLst>
            <a:gd name="adj" fmla="val 2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143" tIns="43180" rIns="592570" bIns="4318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tx1"/>
              </a:solidFill>
            </a:rPr>
            <a:t>Data Cleanup</a:t>
          </a:r>
          <a:endParaRPr lang="en-US" sz="1700" kern="1200" dirty="0">
            <a:solidFill>
              <a:schemeClr val="tx1"/>
            </a:solidFill>
          </a:endParaRPr>
        </a:p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solidFill>
                <a:schemeClr val="tx1"/>
              </a:solidFill>
            </a:rPr>
            <a:t>Add column names from metadata labels</a:t>
          </a:r>
          <a:endParaRPr lang="en-US" sz="1300" kern="1200" dirty="0">
            <a:solidFill>
              <a:schemeClr val="tx1"/>
            </a:solidFill>
          </a:endParaRPr>
        </a:p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solidFill>
                <a:schemeClr val="tx1"/>
              </a:solidFill>
            </a:rPr>
            <a:t>Convert the following values to NA according to the metadata: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solidFill>
                <a:schemeClr val="tx1"/>
              </a:solidFill>
            </a:rPr>
            <a:t>'Not in universe', 'Not in universe or children', 'Do not know', '?', 'Not identifiable', 'Not in universe under 1 year old’</a:t>
          </a:r>
        </a:p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solidFill>
                <a:schemeClr val="tx1"/>
              </a:solidFill>
            </a:rPr>
            <a:t>Trim trailing or leading whitespaces from all variables</a:t>
          </a:r>
        </a:p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solidFill>
                <a:schemeClr val="tx1"/>
              </a:solidFill>
            </a:rPr>
            <a:t>Replace 0 with NA for several variables as per metadata</a:t>
          </a:r>
        </a:p>
      </dsp:txBody>
      <dsp:txXfrm>
        <a:off x="4802" y="164975"/>
        <a:ext cx="3779385" cy="3359453"/>
      </dsp:txXfrm>
    </dsp:sp>
    <dsp:sp modelId="{2C32B273-2A4F-414B-B150-EA434090A44B}">
      <dsp:nvSpPr>
        <dsp:cNvPr id="0" name=""/>
        <dsp:cNvSpPr/>
      </dsp:nvSpPr>
      <dsp:spPr>
        <a:xfrm>
          <a:off x="3364255" y="164975"/>
          <a:ext cx="4199317" cy="3359453"/>
        </a:xfrm>
        <a:prstGeom prst="chevron">
          <a:avLst>
            <a:gd name="adj" fmla="val 2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143" tIns="43180" rIns="148143" bIns="4318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Feature Engineering</a:t>
          </a:r>
        </a:p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u="sng" kern="1200" dirty="0" err="1">
              <a:solidFill>
                <a:schemeClr val="tx1"/>
              </a:solidFill>
            </a:rPr>
            <a:t>new_class_of_worker</a:t>
          </a:r>
          <a:r>
            <a:rPr lang="en-US" sz="1300" b="1" u="sng" kern="1200" dirty="0">
              <a:solidFill>
                <a:schemeClr val="tx1"/>
              </a:solidFill>
            </a:rPr>
            <a:t>:</a:t>
          </a:r>
          <a:r>
            <a:rPr lang="en-US" sz="1300" kern="1200" dirty="0">
              <a:solidFill>
                <a:schemeClr val="tx1"/>
              </a:solidFill>
            </a:rPr>
            <a:t> </a:t>
          </a:r>
          <a:r>
            <a:rPr lang="en-US" sz="1300" b="0" kern="1200" dirty="0">
              <a:solidFill>
                <a:schemeClr val="tx1"/>
              </a:solidFill>
            </a:rPr>
            <a:t>classifies as private or government employee</a:t>
          </a:r>
        </a:p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u="sng" kern="1200" dirty="0">
              <a:solidFill>
                <a:schemeClr val="tx1"/>
              </a:solidFill>
            </a:rPr>
            <a:t>moved:</a:t>
          </a:r>
          <a:r>
            <a:rPr lang="en-US" sz="1300" b="0" u="none" kern="1200" dirty="0">
              <a:solidFill>
                <a:schemeClr val="tx1"/>
              </a:solidFill>
            </a:rPr>
            <a:t> did person move within/outside their region? Yes or no</a:t>
          </a:r>
        </a:p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u="sng" kern="1200" dirty="0" err="1">
              <a:solidFill>
                <a:schemeClr val="tx1"/>
              </a:solidFill>
            </a:rPr>
            <a:t>both_parents_present</a:t>
          </a:r>
          <a:r>
            <a:rPr lang="en-US" sz="1300" b="1" u="sng" kern="1200" dirty="0">
              <a:solidFill>
                <a:schemeClr val="tx1"/>
              </a:solidFill>
            </a:rPr>
            <a:t>:</a:t>
          </a:r>
          <a:r>
            <a:rPr lang="en-US" sz="1300" b="0" u="none" kern="1200" dirty="0">
              <a:solidFill>
                <a:schemeClr val="tx1"/>
              </a:solidFill>
            </a:rPr>
            <a:t> both mother and father present?</a:t>
          </a:r>
        </a:p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u="sng" kern="1200" dirty="0" err="1">
              <a:solidFill>
                <a:schemeClr val="tx1"/>
              </a:solidFill>
            </a:rPr>
            <a:t>american_father</a:t>
          </a:r>
          <a:r>
            <a:rPr lang="en-US" sz="1300" b="1" u="sng" kern="1200" dirty="0">
              <a:solidFill>
                <a:schemeClr val="tx1"/>
              </a:solidFill>
            </a:rPr>
            <a:t>:</a:t>
          </a:r>
          <a:r>
            <a:rPr lang="en-US" sz="1300" b="0" u="none" kern="1200" dirty="0">
              <a:solidFill>
                <a:schemeClr val="tx1"/>
              </a:solidFill>
            </a:rPr>
            <a:t> does the person have an American father?</a:t>
          </a:r>
        </a:p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u="sng" kern="1200" dirty="0" err="1">
              <a:solidFill>
                <a:schemeClr val="tx1"/>
              </a:solidFill>
            </a:rPr>
            <a:t>american_mother</a:t>
          </a:r>
          <a:r>
            <a:rPr lang="en-US" sz="1300" b="1" u="sng" kern="1200" dirty="0">
              <a:solidFill>
                <a:schemeClr val="tx1"/>
              </a:solidFill>
            </a:rPr>
            <a:t>: </a:t>
          </a:r>
          <a:r>
            <a:rPr lang="en-US" sz="1300" b="0" u="none" kern="1200" dirty="0">
              <a:solidFill>
                <a:schemeClr val="tx1"/>
              </a:solidFill>
            </a:rPr>
            <a:t>does the person have an American mother?</a:t>
          </a:r>
          <a:endParaRPr lang="en-US" sz="1300" b="1" u="sng" kern="1200" dirty="0">
            <a:solidFill>
              <a:schemeClr val="tx1"/>
            </a:solidFill>
          </a:endParaRPr>
        </a:p>
      </dsp:txBody>
      <dsp:txXfrm>
        <a:off x="4204118" y="164975"/>
        <a:ext cx="2519591" cy="3359453"/>
      </dsp:txXfrm>
    </dsp:sp>
    <dsp:sp modelId="{A79926E0-0431-D44D-88A5-61384C67DE48}">
      <dsp:nvSpPr>
        <dsp:cNvPr id="0" name=""/>
        <dsp:cNvSpPr/>
      </dsp:nvSpPr>
      <dsp:spPr>
        <a:xfrm>
          <a:off x="6723709" y="164975"/>
          <a:ext cx="4199317" cy="3359453"/>
        </a:xfrm>
        <a:prstGeom prst="chevron">
          <a:avLst>
            <a:gd name="adj" fmla="val 2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143" tIns="40640" rIns="148143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One Hot Encoding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tx1"/>
              </a:solidFill>
            </a:rPr>
            <a:t>Discrete variables: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tx1"/>
              </a:solidFill>
            </a:rPr>
            <a:t>'</a:t>
          </a:r>
          <a:r>
            <a:rPr lang="en-US" sz="1600" kern="1200" dirty="0" err="1">
              <a:solidFill>
                <a:schemeClr val="tx1"/>
              </a:solidFill>
            </a:rPr>
            <a:t>new_education</a:t>
          </a:r>
          <a:r>
            <a:rPr lang="en-US" sz="1600" kern="1200" dirty="0">
              <a:solidFill>
                <a:schemeClr val="tx1"/>
              </a:solidFill>
            </a:rPr>
            <a:t>'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tx1"/>
              </a:solidFill>
            </a:rPr>
            <a:t>'race'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tx1"/>
              </a:solidFill>
            </a:rPr>
            <a:t>'</a:t>
          </a:r>
          <a:r>
            <a:rPr lang="en-US" sz="1600" kern="1200" dirty="0" err="1">
              <a:solidFill>
                <a:schemeClr val="tx1"/>
              </a:solidFill>
            </a:rPr>
            <a:t>hispanic_origin</a:t>
          </a:r>
          <a:r>
            <a:rPr lang="en-US" sz="1600" kern="1200" dirty="0">
              <a:solidFill>
                <a:schemeClr val="tx1"/>
              </a:solidFill>
            </a:rPr>
            <a:t>'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tx1"/>
              </a:solidFill>
            </a:rPr>
            <a:t>'</a:t>
          </a:r>
          <a:r>
            <a:rPr lang="en-US" sz="1600" kern="1200" dirty="0" err="1">
              <a:solidFill>
                <a:schemeClr val="tx1"/>
              </a:solidFill>
            </a:rPr>
            <a:t>region_of_previous_residence</a:t>
          </a:r>
          <a:r>
            <a:rPr lang="en-US" sz="1600" kern="1200" dirty="0">
              <a:solidFill>
                <a:schemeClr val="tx1"/>
              </a:solidFill>
            </a:rPr>
            <a:t>'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tx1"/>
              </a:solidFill>
            </a:rPr>
            <a:t>Apply one hot encoding while preserving NA records</a:t>
          </a:r>
        </a:p>
      </dsp:txBody>
      <dsp:txXfrm>
        <a:off x="7563572" y="164975"/>
        <a:ext cx="2519591" cy="335945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AD05AC-5C49-4FB1-9619-D8CF8548A5B3}">
      <dsp:nvSpPr>
        <dsp:cNvPr id="0" name=""/>
        <dsp:cNvSpPr/>
      </dsp:nvSpPr>
      <dsp:spPr>
        <a:xfrm>
          <a:off x="0" y="574450"/>
          <a:ext cx="5315188" cy="10605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1B25B3-431E-485F-AF5A-BCF7A57E2D56}">
      <dsp:nvSpPr>
        <dsp:cNvPr id="0" name=""/>
        <dsp:cNvSpPr/>
      </dsp:nvSpPr>
      <dsp:spPr>
        <a:xfrm>
          <a:off x="320808" y="813069"/>
          <a:ext cx="583288" cy="5832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4E5F81-4C69-4C56-B52E-3B2D65C3AF34}">
      <dsp:nvSpPr>
        <dsp:cNvPr id="0" name=""/>
        <dsp:cNvSpPr/>
      </dsp:nvSpPr>
      <dsp:spPr>
        <a:xfrm>
          <a:off x="1224906" y="574450"/>
          <a:ext cx="4090282" cy="1060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239" tIns="112239" rIns="112239" bIns="11223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Machine Learning (ML) is an AI subfield where systems learn patterns from data rather than relying on explicit programming.</a:t>
          </a:r>
        </a:p>
      </dsp:txBody>
      <dsp:txXfrm>
        <a:off x="1224906" y="574450"/>
        <a:ext cx="4090282" cy="1060524"/>
      </dsp:txXfrm>
    </dsp:sp>
    <dsp:sp modelId="{3A98B2DD-5A7E-4EED-929D-8802348E1633}">
      <dsp:nvSpPr>
        <dsp:cNvPr id="0" name=""/>
        <dsp:cNvSpPr/>
      </dsp:nvSpPr>
      <dsp:spPr>
        <a:xfrm>
          <a:off x="0" y="1900107"/>
          <a:ext cx="5315188" cy="10605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478812-8BEE-4F9A-9625-49CB1A1D27BE}">
      <dsp:nvSpPr>
        <dsp:cNvPr id="0" name=""/>
        <dsp:cNvSpPr/>
      </dsp:nvSpPr>
      <dsp:spPr>
        <a:xfrm>
          <a:off x="320808" y="2138725"/>
          <a:ext cx="583288" cy="5832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EB9186-DD11-4CE1-B99A-53B0F131D966}">
      <dsp:nvSpPr>
        <dsp:cNvPr id="0" name=""/>
        <dsp:cNvSpPr/>
      </dsp:nvSpPr>
      <dsp:spPr>
        <a:xfrm>
          <a:off x="1224906" y="1900107"/>
          <a:ext cx="4090282" cy="1060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239" tIns="112239" rIns="112239" bIns="11223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ML techniques can uncover complex relationships, enabling predictions and data-driven decisions.</a:t>
          </a:r>
        </a:p>
      </dsp:txBody>
      <dsp:txXfrm>
        <a:off x="1224906" y="1900107"/>
        <a:ext cx="4090282" cy="10605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EC4D62-CA3B-4838-A744-225C945FDEB9}">
      <dsp:nvSpPr>
        <dsp:cNvPr id="0" name=""/>
        <dsp:cNvSpPr/>
      </dsp:nvSpPr>
      <dsp:spPr>
        <a:xfrm>
          <a:off x="0" y="128087"/>
          <a:ext cx="6140449" cy="5177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90CC3A-2B62-43F5-B84C-E59C0ED73308}">
      <dsp:nvSpPr>
        <dsp:cNvPr id="0" name=""/>
        <dsp:cNvSpPr/>
      </dsp:nvSpPr>
      <dsp:spPr>
        <a:xfrm>
          <a:off x="156616" y="244579"/>
          <a:ext cx="289135" cy="2847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5EBFDE-57BF-407B-9CF0-24616D7D62F3}">
      <dsp:nvSpPr>
        <dsp:cNvPr id="0" name=""/>
        <dsp:cNvSpPr/>
      </dsp:nvSpPr>
      <dsp:spPr>
        <a:xfrm>
          <a:off x="602369" y="0"/>
          <a:ext cx="5515364" cy="802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144" tIns="58144" rIns="58144" bIns="5814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u="none" kern="1200" dirty="0"/>
            <a:t>Optimized Library</a:t>
          </a:r>
          <a:r>
            <a:rPr lang="en-US" sz="1400" b="0" i="0" u="none" kern="1200" dirty="0"/>
            <a:t> – Fast, efficient gradient boosting for complex census data.</a:t>
          </a:r>
          <a:endParaRPr lang="en-US" sz="1400" kern="1200" dirty="0"/>
        </a:p>
      </dsp:txBody>
      <dsp:txXfrm>
        <a:off x="602369" y="0"/>
        <a:ext cx="5515364" cy="802252"/>
      </dsp:txXfrm>
    </dsp:sp>
    <dsp:sp modelId="{618B1928-F7F6-4E5D-A880-C2E0DD9002B5}">
      <dsp:nvSpPr>
        <dsp:cNvPr id="0" name=""/>
        <dsp:cNvSpPr/>
      </dsp:nvSpPr>
      <dsp:spPr>
        <a:xfrm>
          <a:off x="0" y="941256"/>
          <a:ext cx="6140449" cy="5177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8ECF90-0979-4314-ADA3-08529A647389}">
      <dsp:nvSpPr>
        <dsp:cNvPr id="0" name=""/>
        <dsp:cNvSpPr/>
      </dsp:nvSpPr>
      <dsp:spPr>
        <a:xfrm>
          <a:off x="156616" y="1057748"/>
          <a:ext cx="289135" cy="2847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7B1802-5DF4-4AB5-A91D-7E13FC6A5C63}">
      <dsp:nvSpPr>
        <dsp:cNvPr id="0" name=""/>
        <dsp:cNvSpPr/>
      </dsp:nvSpPr>
      <dsp:spPr>
        <a:xfrm>
          <a:off x="602369" y="911622"/>
          <a:ext cx="5515364" cy="549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144" tIns="58144" rIns="58144" bIns="5814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u="none" kern="1200" dirty="0"/>
            <a:t>Competition Champion</a:t>
          </a:r>
          <a:r>
            <a:rPr lang="en-US" sz="1400" b="0" i="0" u="none" kern="1200" dirty="0"/>
            <a:t> – Consistently tops ML contest  leaderboards.</a:t>
          </a:r>
          <a:endParaRPr lang="en-US" sz="1400" kern="1200" dirty="0"/>
        </a:p>
      </dsp:txBody>
      <dsp:txXfrm>
        <a:off x="602369" y="911622"/>
        <a:ext cx="5515364" cy="549390"/>
      </dsp:txXfrm>
    </dsp:sp>
    <dsp:sp modelId="{915D4ADC-3812-4F8B-82F2-1F6FB345EEE4}">
      <dsp:nvSpPr>
        <dsp:cNvPr id="0" name=""/>
        <dsp:cNvSpPr/>
      </dsp:nvSpPr>
      <dsp:spPr>
        <a:xfrm>
          <a:off x="0" y="1627995"/>
          <a:ext cx="6140449" cy="5177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F9BD00-B1BB-4D07-9199-C8AA92F49FEA}">
      <dsp:nvSpPr>
        <dsp:cNvPr id="0" name=""/>
        <dsp:cNvSpPr/>
      </dsp:nvSpPr>
      <dsp:spPr>
        <a:xfrm>
          <a:off x="156616" y="1744486"/>
          <a:ext cx="289135" cy="2847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72D401-91D2-4A76-9CFE-5D8103448404}">
      <dsp:nvSpPr>
        <dsp:cNvPr id="0" name=""/>
        <dsp:cNvSpPr/>
      </dsp:nvSpPr>
      <dsp:spPr>
        <a:xfrm>
          <a:off x="602369" y="1618820"/>
          <a:ext cx="5519939" cy="549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144" tIns="58144" rIns="58144" bIns="5814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Handles Tabular Data Effectively</a:t>
          </a:r>
          <a:r>
            <a:rPr lang="en-US" sz="1400" kern="1200" dirty="0"/>
            <a:t> – Well-suited to complex, high-dimensional datasets like census records.</a:t>
          </a:r>
        </a:p>
      </dsp:txBody>
      <dsp:txXfrm>
        <a:off x="602369" y="1618820"/>
        <a:ext cx="5519939" cy="549390"/>
      </dsp:txXfrm>
    </dsp:sp>
    <dsp:sp modelId="{6576FB45-0552-4AEE-9C52-9DAC730798FE}">
      <dsp:nvSpPr>
        <dsp:cNvPr id="0" name=""/>
        <dsp:cNvSpPr/>
      </dsp:nvSpPr>
      <dsp:spPr>
        <a:xfrm>
          <a:off x="0" y="2314733"/>
          <a:ext cx="6140449" cy="5177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FA6851-563E-41A2-9DE1-887DE8D83EE7}">
      <dsp:nvSpPr>
        <dsp:cNvPr id="0" name=""/>
        <dsp:cNvSpPr/>
      </dsp:nvSpPr>
      <dsp:spPr>
        <a:xfrm>
          <a:off x="156616" y="2431225"/>
          <a:ext cx="289135" cy="28475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718B56-50A1-493A-BBBE-EC0B72370C64}">
      <dsp:nvSpPr>
        <dsp:cNvPr id="0" name=""/>
        <dsp:cNvSpPr/>
      </dsp:nvSpPr>
      <dsp:spPr>
        <a:xfrm>
          <a:off x="602369" y="2302102"/>
          <a:ext cx="5519939" cy="549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144" tIns="58144" rIns="58144" bIns="5814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Extensive Hyperparameter Control</a:t>
          </a:r>
          <a:r>
            <a:rPr lang="en-US" sz="1400" kern="1200" dirty="0"/>
            <a:t> – Provides multiple tuning parameters to balance accuracy, speed, and model complexity.</a:t>
          </a:r>
        </a:p>
      </dsp:txBody>
      <dsp:txXfrm>
        <a:off x="602369" y="2302102"/>
        <a:ext cx="5519939" cy="54939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3E17BA-4946-440A-8A48-927C053091FF}">
      <dsp:nvSpPr>
        <dsp:cNvPr id="0" name=""/>
        <dsp:cNvSpPr/>
      </dsp:nvSpPr>
      <dsp:spPr>
        <a:xfrm>
          <a:off x="0" y="1467"/>
          <a:ext cx="5315188" cy="7436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A7448B-86F0-4D7B-9F0D-9DD8F5FF6607}">
      <dsp:nvSpPr>
        <dsp:cNvPr id="0" name=""/>
        <dsp:cNvSpPr/>
      </dsp:nvSpPr>
      <dsp:spPr>
        <a:xfrm>
          <a:off x="224942" y="168779"/>
          <a:ext cx="408985" cy="4089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5CF7B5-D146-4656-8BE6-EB845D7C9DCF}">
      <dsp:nvSpPr>
        <dsp:cNvPr id="0" name=""/>
        <dsp:cNvSpPr/>
      </dsp:nvSpPr>
      <dsp:spPr>
        <a:xfrm>
          <a:off x="858869" y="1467"/>
          <a:ext cx="4456319" cy="743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699" tIns="78699" rIns="78699" bIns="7869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Interpretable Coefficients</a:t>
          </a:r>
          <a:r>
            <a:rPr lang="en-US" sz="1400" kern="1200"/>
            <a:t> – Reveals how each census feature impacts the probability of earning &gt;$50K.</a:t>
          </a:r>
        </a:p>
      </dsp:txBody>
      <dsp:txXfrm>
        <a:off x="858869" y="1467"/>
        <a:ext cx="4456319" cy="743610"/>
      </dsp:txXfrm>
    </dsp:sp>
    <dsp:sp modelId="{6B0733A1-96E9-4119-A67B-3199793664BB}">
      <dsp:nvSpPr>
        <dsp:cNvPr id="0" name=""/>
        <dsp:cNvSpPr/>
      </dsp:nvSpPr>
      <dsp:spPr>
        <a:xfrm>
          <a:off x="0" y="930979"/>
          <a:ext cx="5315188" cy="7436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07B851-2C26-4D3C-B460-9ED9FCC84B37}">
      <dsp:nvSpPr>
        <dsp:cNvPr id="0" name=""/>
        <dsp:cNvSpPr/>
      </dsp:nvSpPr>
      <dsp:spPr>
        <a:xfrm>
          <a:off x="224942" y="1098292"/>
          <a:ext cx="408985" cy="4089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0EF9B4-F471-47E3-A70B-287529CA05F3}">
      <dsp:nvSpPr>
        <dsp:cNvPr id="0" name=""/>
        <dsp:cNvSpPr/>
      </dsp:nvSpPr>
      <dsp:spPr>
        <a:xfrm>
          <a:off x="858869" y="930979"/>
          <a:ext cx="4456319" cy="743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699" tIns="78699" rIns="78699" bIns="7869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Straightforward Binary Classification</a:t>
          </a:r>
          <a:r>
            <a:rPr lang="en-US" sz="1400" kern="1200"/>
            <a:t> – Suited for “above or below” income thresholds.</a:t>
          </a:r>
        </a:p>
      </dsp:txBody>
      <dsp:txXfrm>
        <a:off x="858869" y="930979"/>
        <a:ext cx="4456319" cy="743610"/>
      </dsp:txXfrm>
    </dsp:sp>
    <dsp:sp modelId="{30DE4813-0463-427C-A881-EA3EEEE3D08F}">
      <dsp:nvSpPr>
        <dsp:cNvPr id="0" name=""/>
        <dsp:cNvSpPr/>
      </dsp:nvSpPr>
      <dsp:spPr>
        <a:xfrm>
          <a:off x="0" y="1860492"/>
          <a:ext cx="5315188" cy="7436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B9CA4E-9D72-4A7D-AC20-EAD7BE84D9E0}">
      <dsp:nvSpPr>
        <dsp:cNvPr id="0" name=""/>
        <dsp:cNvSpPr/>
      </dsp:nvSpPr>
      <dsp:spPr>
        <a:xfrm>
          <a:off x="224942" y="2027805"/>
          <a:ext cx="408985" cy="4089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1DE524-5BA7-4F1E-8A4E-0DA2527AE4D5}">
      <dsp:nvSpPr>
        <dsp:cNvPr id="0" name=""/>
        <dsp:cNvSpPr/>
      </dsp:nvSpPr>
      <dsp:spPr>
        <a:xfrm>
          <a:off x="858869" y="1860492"/>
          <a:ext cx="4456319" cy="743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699" tIns="78699" rIns="78699" bIns="7869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Probabilistic Output</a:t>
          </a:r>
          <a:r>
            <a:rPr lang="en-US" sz="1400" kern="1200"/>
            <a:t> – Generates likelihood estimates, not just class labels.</a:t>
          </a:r>
        </a:p>
      </dsp:txBody>
      <dsp:txXfrm>
        <a:off x="858869" y="1860492"/>
        <a:ext cx="4456319" cy="743610"/>
      </dsp:txXfrm>
    </dsp:sp>
    <dsp:sp modelId="{C6169B93-C745-42D6-B477-6E88E32494CA}">
      <dsp:nvSpPr>
        <dsp:cNvPr id="0" name=""/>
        <dsp:cNvSpPr/>
      </dsp:nvSpPr>
      <dsp:spPr>
        <a:xfrm>
          <a:off x="0" y="2790005"/>
          <a:ext cx="5315188" cy="7436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0A5AF4-D34A-4BB9-B84E-73A3C9A99F2A}">
      <dsp:nvSpPr>
        <dsp:cNvPr id="0" name=""/>
        <dsp:cNvSpPr/>
      </dsp:nvSpPr>
      <dsp:spPr>
        <a:xfrm>
          <a:off x="224942" y="2957317"/>
          <a:ext cx="408985" cy="40898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71EC6E-C7C0-4C49-9FCB-BB51E5185197}">
      <dsp:nvSpPr>
        <dsp:cNvPr id="0" name=""/>
        <dsp:cNvSpPr/>
      </dsp:nvSpPr>
      <dsp:spPr>
        <a:xfrm>
          <a:off x="858869" y="2790005"/>
          <a:ext cx="4456319" cy="743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699" tIns="78699" rIns="78699" bIns="7869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Fast &amp; Simple</a:t>
          </a:r>
          <a:r>
            <a:rPr lang="en-US" sz="1400" kern="1200"/>
            <a:t> – Quick to train and easy to implement on various dataset sizes.</a:t>
          </a:r>
        </a:p>
      </dsp:txBody>
      <dsp:txXfrm>
        <a:off x="858869" y="2790005"/>
        <a:ext cx="4456319" cy="74361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3E5CD1-87A5-0142-9B95-97927916FA3C}">
      <dsp:nvSpPr>
        <dsp:cNvPr id="0" name=""/>
        <dsp:cNvSpPr/>
      </dsp:nvSpPr>
      <dsp:spPr>
        <a:xfrm>
          <a:off x="0" y="13914"/>
          <a:ext cx="4818888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KNN is a non-parametric algorithm for classification and regression</a:t>
          </a:r>
        </a:p>
      </dsp:txBody>
      <dsp:txXfrm>
        <a:off x="40780" y="54694"/>
        <a:ext cx="4737328" cy="753819"/>
      </dsp:txXfrm>
    </dsp:sp>
    <dsp:sp modelId="{16C3A5C8-E236-0B4A-AFC4-D5F3EDD7E7B2}">
      <dsp:nvSpPr>
        <dsp:cNvPr id="0" name=""/>
        <dsp:cNvSpPr/>
      </dsp:nvSpPr>
      <dsp:spPr>
        <a:xfrm>
          <a:off x="0" y="909774"/>
          <a:ext cx="4818888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Lazy learner, storing data and making predictions based on neighbors</a:t>
          </a:r>
        </a:p>
      </dsp:txBody>
      <dsp:txXfrm>
        <a:off x="40780" y="950554"/>
        <a:ext cx="4737328" cy="753819"/>
      </dsp:txXfrm>
    </dsp:sp>
    <dsp:sp modelId="{D97A8E97-92C7-D147-8274-1A3DA67492CB}">
      <dsp:nvSpPr>
        <dsp:cNvPr id="0" name=""/>
        <dsp:cNvSpPr/>
      </dsp:nvSpPr>
      <dsp:spPr>
        <a:xfrm>
          <a:off x="0" y="1805634"/>
          <a:ext cx="4818888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Choice of K crucial—small K can overfit, large K can underfit</a:t>
          </a:r>
        </a:p>
      </dsp:txBody>
      <dsp:txXfrm>
        <a:off x="40780" y="1846414"/>
        <a:ext cx="4737328" cy="753819"/>
      </dsp:txXfrm>
    </dsp:sp>
    <dsp:sp modelId="{95A42D32-AF5E-F743-A25D-B53DDAB17266}">
      <dsp:nvSpPr>
        <dsp:cNvPr id="0" name=""/>
        <dsp:cNvSpPr/>
      </dsp:nvSpPr>
      <dsp:spPr>
        <a:xfrm>
          <a:off x="0" y="2701494"/>
          <a:ext cx="4818888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Uses distance metrics like Euclidean</a:t>
          </a:r>
        </a:p>
      </dsp:txBody>
      <dsp:txXfrm>
        <a:off x="40780" y="2742274"/>
        <a:ext cx="4737328" cy="7538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E5126-E2AF-0554-0DFB-87B491B15C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1C5301-55AC-885D-B758-2BB22859F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3" indent="0" algn="ctr">
              <a:buNone/>
              <a:defRPr sz="1801"/>
            </a:lvl3pPr>
            <a:lvl4pPr marL="1371634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9" indent="0" algn="ctr">
              <a:buNone/>
              <a:defRPr sz="1600"/>
            </a:lvl7pPr>
            <a:lvl8pPr marL="3200480" indent="0" algn="ctr">
              <a:buNone/>
              <a:defRPr sz="1600"/>
            </a:lvl8pPr>
            <a:lvl9pPr marL="3657691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30082-2937-FD5F-CB39-005C65323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8204-63E6-5B49-8672-733F2C503DBC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1C0A4-0256-490E-EC6E-579EC6762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3AB14-F8E0-8D8C-8C15-A58FB815E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5B151-D6D4-BE4E-B00F-A3A92365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23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75D8C-0F27-E891-4181-D49EFDDE8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18C986-D860-3383-7F79-8E89D7219C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66C80-19A5-9BC2-31C6-769FD80B1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8204-63E6-5B49-8672-733F2C503DBC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17F4F-62B6-C674-27E0-9B607B58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BC04D-4741-CDDE-1F22-A3430284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5B151-D6D4-BE4E-B00F-A3A92365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657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529686-04C3-57BC-482D-EE56FAD7D1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32CA57-3F05-6E69-60AE-571B7EEDEC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CC1DE-6761-DE37-2A5B-B4FEEEB21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8204-63E6-5B49-8672-733F2C503DBC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868CF-E9DB-B6A7-679D-75D0ED093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67837-27C0-F621-78BA-7D93E5797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5B151-D6D4-BE4E-B00F-A3A92365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64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E6198-1843-7FD7-5103-8FF9370EE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04F72-689C-A616-037D-F94E217BA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F9165-FA4A-C583-570D-A60855F31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8204-63E6-5B49-8672-733F2C503DBC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7277D-2F30-A41E-68A0-C76740B81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112D8-08BF-0CAC-E908-2AD3C8A1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5B151-D6D4-BE4E-B00F-A3A92365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37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AA50F-927B-E824-F314-AB0D23792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19D82-0886-CBBE-AF7A-F52BCC845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23" indent="0">
              <a:buNone/>
              <a:defRPr sz="1801">
                <a:solidFill>
                  <a:schemeClr val="tx1">
                    <a:tint val="82000"/>
                  </a:schemeClr>
                </a:solidFill>
              </a:defRPr>
            </a:lvl3pPr>
            <a:lvl4pPr marL="137163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69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8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9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38341-67B6-0182-9E0B-0EC07A3DA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8204-63E6-5B49-8672-733F2C503DBC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55206-E61F-7780-E9C3-00F35FD16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B63F56-8A9C-B985-0A1D-621AEB45F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5B151-D6D4-BE4E-B00F-A3A92365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288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C795-0D3F-1E1D-D413-47DE2C31F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8A583-F6CF-91B2-0B1F-F0D18BDF05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D78FD7-4A93-8DA4-3451-EF899742D6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E61F00-A4DB-F5FD-073C-68B25A523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8204-63E6-5B49-8672-733F2C503DBC}" type="datetimeFigureOut">
              <a:rPr lang="en-US" smtClean="0"/>
              <a:t>3/11/25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80EB91-1E6B-B1A3-DB90-CCA34DEC5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6E0BE8-D561-99D9-87DB-BB95A2A0D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5B151-D6D4-BE4E-B00F-A3A92365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093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EEC87-51D8-9402-5F9A-3E6F5A269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93CA1-E2DD-4B31-ABA2-4EF42E8C4A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3" indent="0">
              <a:buNone/>
              <a:defRPr sz="1801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C7F57B-38AE-0A91-E910-81E6D0D1B1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CDDDA4-D6F1-88F1-5204-59054024C7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3" indent="0">
              <a:buNone/>
              <a:defRPr sz="1801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DF062B-BFC2-4C36-10AD-8D2F048DCA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F90FDD-BDAB-3CA4-4490-C334A88F7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8204-63E6-5B49-8672-733F2C503DBC}" type="datetimeFigureOut">
              <a:rPr lang="en-US" smtClean="0"/>
              <a:t>3/11/25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6AE0F7-4B6C-1FCB-5C81-9C8EA7A0C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3F0196-BD52-5FBE-5FCB-1F5EC799A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5B151-D6D4-BE4E-B00F-A3A92365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839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869DC-3EEC-8864-9459-1AC9E37E0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27847E-D986-9A55-2A21-0FDF8F87E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8204-63E6-5B49-8672-733F2C503DBC}" type="datetimeFigureOut">
              <a:rPr lang="en-US" smtClean="0"/>
              <a:t>3/11/25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AF1910-8608-8232-BB11-365E34AE4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14DBB-7EA1-BAB0-9CDC-BD457A953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5B151-D6D4-BE4E-B00F-A3A92365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472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775273-FE73-1314-5688-B8C60EAA8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8204-63E6-5B49-8672-733F2C503DBC}" type="datetimeFigureOut">
              <a:rPr lang="en-US" smtClean="0"/>
              <a:t>3/11/25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567024-F1BE-280E-0857-1B58C88E3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B70D3-72CC-8FBC-7A82-6D2CC43DF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5B151-D6D4-BE4E-B00F-A3A92365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060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2FA4E-0A17-11D9-B7E4-12F33909B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10A81-35A5-D2EF-84AA-D20948958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6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3E64CD-71E9-5FAA-2279-C1163A917D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3" indent="0">
              <a:buNone/>
              <a:defRPr sz="1200"/>
            </a:lvl3pPr>
            <a:lvl4pPr marL="1371634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9" indent="0">
              <a:buNone/>
              <a:defRPr sz="1001"/>
            </a:lvl7pPr>
            <a:lvl8pPr marL="3200480" indent="0">
              <a:buNone/>
              <a:defRPr sz="1001"/>
            </a:lvl8pPr>
            <a:lvl9pPr marL="3657691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038273-34D6-DCE6-735D-77BC371E8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8204-63E6-5B49-8672-733F2C503DBC}" type="datetimeFigureOut">
              <a:rPr lang="en-US" smtClean="0"/>
              <a:t>3/11/25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74ABE-7EBB-270E-003F-8B425B909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5C4D9B-3CAA-7ABD-A7E3-89AF37126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5B151-D6D4-BE4E-B00F-A3A92365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11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23A48-B58C-AA65-6B8F-E02FD8EA3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A4165C-2F15-D9B2-0D60-4DE8DCA104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3" indent="0">
              <a:buNone/>
              <a:defRPr sz="2400"/>
            </a:lvl3pPr>
            <a:lvl4pPr marL="1371634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FD329D-B936-C417-F277-FE786442FE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3" indent="0">
              <a:buNone/>
              <a:defRPr sz="1200"/>
            </a:lvl3pPr>
            <a:lvl4pPr marL="1371634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9" indent="0">
              <a:buNone/>
              <a:defRPr sz="1001"/>
            </a:lvl7pPr>
            <a:lvl8pPr marL="3200480" indent="0">
              <a:buNone/>
              <a:defRPr sz="1001"/>
            </a:lvl8pPr>
            <a:lvl9pPr marL="3657691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3088CB-7421-4612-4E2A-ED7A73AE6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8204-63E6-5B49-8672-733F2C503DBC}" type="datetimeFigureOut">
              <a:rPr lang="en-US" smtClean="0"/>
              <a:t>3/11/25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A38ACF-278F-ACDA-EAF8-DF41548A2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324647-B7CE-7B53-D7E9-D7B086D0D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5B151-D6D4-BE4E-B00F-A3A92365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356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B80629-C1ED-4ABB-6B58-052FEA596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64EF75-177D-A376-3CD0-4F25571CF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2D36F-ADF6-AD8C-30F9-AE0AC16CE6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7C8204-63E6-5B49-8672-733F2C503DBC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DF4D5-FF62-0116-A7B9-E8C50FBA81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69BC9-85EF-680A-C8FE-9AA5646DC5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95B151-D6D4-BE4E-B00F-A3A92365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139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3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1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32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15472A-E12E-0D84-B5B1-AA4B3F8A02D6}"/>
              </a:ext>
            </a:extLst>
          </p:cNvPr>
          <p:cNvPicPr>
            <a:picLocks/>
          </p:cNvPicPr>
          <p:nvPr/>
        </p:nvPicPr>
        <p:blipFill>
          <a:blip r:embed="rId2"/>
          <a:srcRect t="14736" b="14341"/>
          <a:stretch/>
        </p:blipFill>
        <p:spPr>
          <a:xfrm>
            <a:off x="2522359" y="12"/>
            <a:ext cx="966964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913617-377C-9BF7-B6CB-CA9B9C06AE18}"/>
              </a:ext>
            </a:extLst>
          </p:cNvPr>
          <p:cNvSpPr txBox="1"/>
          <p:nvPr/>
        </p:nvSpPr>
        <p:spPr>
          <a:xfrm>
            <a:off x="952229" y="743449"/>
            <a:ext cx="3973385" cy="3692028"/>
          </a:xfrm>
          <a:prstGeom prst="rect">
            <a:avLst/>
          </a:prstGeom>
          <a:noFill/>
        </p:spPr>
        <p:txBody>
          <a:bodyPr vert="horz" lIns="91440" tIns="45721" rIns="91440" bIns="45721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599"/>
              </a:spcAft>
            </a:pPr>
            <a:r>
              <a:rPr lang="en-US" sz="5200">
                <a:ln w="22225">
                  <a:solidFill>
                    <a:schemeClr val="tx1"/>
                  </a:solidFill>
                  <a:miter lim="800000"/>
                </a:ln>
                <a:latin typeface="+mj-lt"/>
                <a:ea typeface="+mj-ea"/>
                <a:cs typeface="+mj-cs"/>
              </a:rPr>
              <a:t>Predicting Income Level Using Census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65A29B-CD64-4A07-5153-70021E3702D3}"/>
              </a:ext>
            </a:extLst>
          </p:cNvPr>
          <p:cNvSpPr txBox="1"/>
          <p:nvPr/>
        </p:nvSpPr>
        <p:spPr>
          <a:xfrm>
            <a:off x="952230" y="4629233"/>
            <a:ext cx="3973386" cy="1485321"/>
          </a:xfrm>
          <a:prstGeom prst="rect">
            <a:avLst/>
          </a:prstGeom>
          <a:noFill/>
        </p:spPr>
        <p:txBody>
          <a:bodyPr vert="horz" lIns="91440" tIns="45721" rIns="91440" bIns="45721" rtlCol="0">
            <a:normAutofit/>
          </a:bodyPr>
          <a:lstStyle/>
          <a:p>
            <a:pPr>
              <a:lnSpc>
                <a:spcPct val="90000"/>
              </a:lnSpc>
              <a:spcBef>
                <a:spcPts val="999"/>
              </a:spcBef>
            </a:pPr>
            <a:r>
              <a:rPr lang="en-US" sz="2400"/>
              <a:t>Tanmay Gandhi</a:t>
            </a:r>
          </a:p>
        </p:txBody>
      </p:sp>
    </p:spTree>
    <p:extLst>
      <p:ext uri="{BB962C8B-B14F-4D97-AF65-F5344CB8AC3E}">
        <p14:creationId xmlns:p14="http://schemas.microsoft.com/office/powerpoint/2010/main" val="3247415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B1597D-ED78-6FF0-3981-C258A3763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C54C98-142C-73E9-ECEF-928B282BC462}"/>
              </a:ext>
            </a:extLst>
          </p:cNvPr>
          <p:cNvSpPr txBox="1"/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599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Exploratory Data Analysis II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12A8EA-D4C9-D245-2889-7D2BB9B4F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972246"/>
            <a:ext cx="7225748" cy="491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08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EBFA83-D4DB-4CA0-B229-9E44634D7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A515A1-4D80-430E-BE0A-71A290516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1603F-4AB7-0CA7-17EE-AF0319A44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07" y="1565382"/>
            <a:ext cx="5468347" cy="3718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2F6A51-1D7B-E568-6F39-42A0898FD553}"/>
              </a:ext>
            </a:extLst>
          </p:cNvPr>
          <p:cNvSpPr txBox="1"/>
          <p:nvPr/>
        </p:nvSpPr>
        <p:spPr>
          <a:xfrm>
            <a:off x="6597016" y="2965592"/>
            <a:ext cx="4589328" cy="2987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54% women in the "less than 50k" group compared to 21% in the "more than 50k" group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 46% men in the "less than 50k" group compared to 78% in the "more than 50k" group</a:t>
            </a:r>
          </a:p>
        </p:txBody>
      </p:sp>
    </p:spTree>
    <p:extLst>
      <p:ext uri="{BB962C8B-B14F-4D97-AF65-F5344CB8AC3E}">
        <p14:creationId xmlns:p14="http://schemas.microsoft.com/office/powerpoint/2010/main" val="1074936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C89AEC-4C07-898F-1431-88B4E9E1D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07" y="321734"/>
            <a:ext cx="4593154" cy="290517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AEA7F1-2ED7-F8A1-C239-467DB9FB4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148" y="321734"/>
            <a:ext cx="4452367" cy="290517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8D618B-2E57-CD98-6F7D-39C622F68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662" y="3631096"/>
            <a:ext cx="4381841" cy="27605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462E31-1622-6FC1-F7E3-78D44717C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8960" y="3631096"/>
            <a:ext cx="4230742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35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096ABE-2CA4-AAED-6173-1ED39C81B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1568CE3-A706-37B0-6CE3-2003FB29E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7BDB29-976B-0B97-2DC1-E2BD179F1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63B277D-E30F-CDD5-14AA-4AFC3C045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6150B74-FD5C-0DDB-1038-E9618E8A8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4A4B60-1119-DD4E-291B-381E810AE1D3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599"/>
              </a:spcAft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Modeling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DA4525-3369-2F43-2C18-330F8A89013D}"/>
              </a:ext>
            </a:extLst>
          </p:cNvPr>
          <p:cNvSpPr txBox="1"/>
          <p:nvPr/>
        </p:nvSpPr>
        <p:spPr>
          <a:xfrm>
            <a:off x="699713" y="1589961"/>
            <a:ext cx="730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used in modeling: 199,523 records of 36 variables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4F10B9-C45B-03E5-C543-2D68E897B3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800814"/>
              </p:ext>
            </p:extLst>
          </p:nvPr>
        </p:nvGraphicFramePr>
        <p:xfrm>
          <a:off x="78375" y="2478246"/>
          <a:ext cx="5778135" cy="403288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67625">
                  <a:extLst>
                    <a:ext uri="{9D8B030D-6E8A-4147-A177-3AD203B41FA5}">
                      <a16:colId xmlns:a16="http://schemas.microsoft.com/office/drawing/2014/main" val="436406225"/>
                    </a:ext>
                  </a:extLst>
                </a:gridCol>
                <a:gridCol w="2781674">
                  <a:extLst>
                    <a:ext uri="{9D8B030D-6E8A-4147-A177-3AD203B41FA5}">
                      <a16:colId xmlns:a16="http://schemas.microsoft.com/office/drawing/2014/main" val="2932003051"/>
                    </a:ext>
                  </a:extLst>
                </a:gridCol>
                <a:gridCol w="1077300">
                  <a:extLst>
                    <a:ext uri="{9D8B030D-6E8A-4147-A177-3AD203B41FA5}">
                      <a16:colId xmlns:a16="http://schemas.microsoft.com/office/drawing/2014/main" val="3432263583"/>
                    </a:ext>
                  </a:extLst>
                </a:gridCol>
                <a:gridCol w="775768">
                  <a:extLst>
                    <a:ext uri="{9D8B030D-6E8A-4147-A177-3AD203B41FA5}">
                      <a16:colId xmlns:a16="http://schemas.microsoft.com/office/drawing/2014/main" val="3622793639"/>
                    </a:ext>
                  </a:extLst>
                </a:gridCol>
                <a:gridCol w="775768">
                  <a:extLst>
                    <a:ext uri="{9D8B030D-6E8A-4147-A177-3AD203B41FA5}">
                      <a16:colId xmlns:a16="http://schemas.microsoft.com/office/drawing/2014/main" val="153779474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#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Column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Count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Dtype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88577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new_class_of_worker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98674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object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967409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race_Black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199523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float64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59905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american_father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192810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object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7660022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region_of_previous_residence_Northeast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15773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float64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579307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new_education_Bachelors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199523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float64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710858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year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199523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category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1894762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new_education_Masters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199523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float64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819111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race_Asian or Pacific Islander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199523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float64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5580378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live_in_this_house_1_year_ago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98311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object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7950368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hispanic_origin_Central or South American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198343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float64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4065975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region_of_previous_residence_Midwest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15773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float64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4147522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race_Other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199523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float64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81165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moved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98311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object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522628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new_education_ProfSchool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199523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float64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4511408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region_of_previous_residence_West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15773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float64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0567278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sex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199523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object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414746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new_education_NoDegree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199523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float64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5445339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region_of_previous_residence_South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15773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float64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4946672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6A1691-879F-6CCC-9274-5049A6C2E3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648558"/>
              </p:ext>
            </p:extLst>
          </p:nvPr>
        </p:nvGraphicFramePr>
        <p:xfrm>
          <a:off x="6335485" y="2476599"/>
          <a:ext cx="5778135" cy="403288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06767">
                  <a:extLst>
                    <a:ext uri="{9D8B030D-6E8A-4147-A177-3AD203B41FA5}">
                      <a16:colId xmlns:a16="http://schemas.microsoft.com/office/drawing/2014/main" val="2617518056"/>
                    </a:ext>
                  </a:extLst>
                </a:gridCol>
                <a:gridCol w="3044064">
                  <a:extLst>
                    <a:ext uri="{9D8B030D-6E8A-4147-A177-3AD203B41FA5}">
                      <a16:colId xmlns:a16="http://schemas.microsoft.com/office/drawing/2014/main" val="3297198675"/>
                    </a:ext>
                  </a:extLst>
                </a:gridCol>
                <a:gridCol w="775768">
                  <a:extLst>
                    <a:ext uri="{9D8B030D-6E8A-4147-A177-3AD203B41FA5}">
                      <a16:colId xmlns:a16="http://schemas.microsoft.com/office/drawing/2014/main" val="1439587988"/>
                    </a:ext>
                  </a:extLst>
                </a:gridCol>
                <a:gridCol w="775768">
                  <a:extLst>
                    <a:ext uri="{9D8B030D-6E8A-4147-A177-3AD203B41FA5}">
                      <a16:colId xmlns:a16="http://schemas.microsoft.com/office/drawing/2014/main" val="117239563"/>
                    </a:ext>
                  </a:extLst>
                </a:gridCol>
                <a:gridCol w="775768">
                  <a:extLst>
                    <a:ext uri="{9D8B030D-6E8A-4147-A177-3AD203B41FA5}">
                      <a16:colId xmlns:a16="http://schemas.microsoft.com/office/drawing/2014/main" val="2298443491"/>
                    </a:ext>
                  </a:extLst>
                </a:gridCol>
              </a:tblGrid>
              <a:tr h="21225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#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Column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Count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Dtype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50689950"/>
                  </a:ext>
                </a:extLst>
              </a:tr>
              <a:tr h="21225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american_mother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193404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object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7591669"/>
                  </a:ext>
                </a:extLst>
              </a:tr>
              <a:tr h="21225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race_White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199523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float64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88001654"/>
                  </a:ext>
                </a:extLst>
              </a:tr>
              <a:tr h="21225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hispanic_origin_Mexican (Mexicano)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198343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float64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70987609"/>
                  </a:ext>
                </a:extLst>
              </a:tr>
              <a:tr h="21225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hispanic_origin_Puerto Rican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198343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float64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82561155"/>
                  </a:ext>
                </a:extLst>
              </a:tr>
              <a:tr h="21225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migration_prev_res_in_sunbelt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15773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object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96509397"/>
                  </a:ext>
                </a:extLst>
              </a:tr>
              <a:tr h="21225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new_education_Doctorate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199523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float64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21554538"/>
                  </a:ext>
                </a:extLst>
              </a:tr>
              <a:tr h="21225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hispanic_origin_Chicano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198343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float64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98321781"/>
                  </a:ext>
                </a:extLst>
              </a:tr>
              <a:tr h="21225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member_of_a_labor_union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19064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object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82946889"/>
                  </a:ext>
                </a:extLst>
              </a:tr>
              <a:tr h="21225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hispanic_origin_Mexican-American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198343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float64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9202613"/>
                  </a:ext>
                </a:extLst>
              </a:tr>
              <a:tr h="21225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hispanic_origin_Cuban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198343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float64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70858769"/>
                  </a:ext>
                </a:extLst>
              </a:tr>
              <a:tr h="21225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hispanic_origin_Other Spanish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198343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float64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2830063"/>
                  </a:ext>
                </a:extLst>
              </a:tr>
              <a:tr h="21225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199523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int64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8131059"/>
                  </a:ext>
                </a:extLst>
              </a:tr>
              <a:tr h="21225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wage_per_hour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11304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float64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1983179"/>
                  </a:ext>
                </a:extLst>
              </a:tr>
              <a:tr h="21225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capital_gains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7379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float64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3687612"/>
                  </a:ext>
                </a:extLst>
              </a:tr>
              <a:tr h="21225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capital_losses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3906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float64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44587861"/>
                  </a:ext>
                </a:extLst>
              </a:tr>
              <a:tr h="21225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dividends_from_stocks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21141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float64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60493298"/>
                  </a:ext>
                </a:extLst>
              </a:tr>
              <a:tr h="21225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weeks_worked_in_year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103540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float64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12812586"/>
                  </a:ext>
                </a:extLst>
              </a:tr>
              <a:tr h="21225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35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target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199523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object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6241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7430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3C074F-91EB-B0EE-CBA5-B7BC75262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SMOTE Effect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716407-B728-A88C-F3ED-5677675BF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1020417"/>
            <a:ext cx="7225748" cy="481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927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B17BDD-0E3A-D5B1-6D43-8266C3A42543}"/>
              </a:ext>
            </a:extLst>
          </p:cNvPr>
          <p:cNvSpPr txBox="1"/>
          <p:nvPr/>
        </p:nvSpPr>
        <p:spPr>
          <a:xfrm>
            <a:off x="1136398" y="502022"/>
            <a:ext cx="5323714" cy="1642970"/>
          </a:xfrm>
          <a:prstGeom prst="rect">
            <a:avLst/>
          </a:prstGeom>
        </p:spPr>
        <p:txBody>
          <a:bodyPr vert="horz" lIns="91440" tIns="45721" rIns="91440" bIns="45721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599"/>
              </a:spcAft>
            </a:pPr>
            <a:r>
              <a:rPr lang="en-US" sz="4000">
                <a:latin typeface="+mj-lt"/>
                <a:ea typeface="+mj-ea"/>
                <a:cs typeface="+mj-cs"/>
              </a:rPr>
              <a:t>What is Machine Learning?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5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5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4" y="-9"/>
            <a:ext cx="3611467" cy="6857998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3D0146-27A5-282E-295D-F9B2383FA1B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75967" y="1427454"/>
            <a:ext cx="4170530" cy="4034986"/>
          </a:xfrm>
          <a:prstGeom prst="rect">
            <a:avLst/>
          </a:prstGeom>
        </p:spPr>
      </p:pic>
      <p:graphicFrame>
        <p:nvGraphicFramePr>
          <p:cNvPr id="39" name="TextBox 2">
            <a:extLst>
              <a:ext uri="{FF2B5EF4-FFF2-40B4-BE49-F238E27FC236}">
                <a16:creationId xmlns:a16="http://schemas.microsoft.com/office/drawing/2014/main" id="{2BC155E8-B37A-CDDF-5628-232AA17758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6422645"/>
              </p:ext>
            </p:extLst>
          </p:nvPr>
        </p:nvGraphicFramePr>
        <p:xfrm>
          <a:off x="1144925" y="2405897"/>
          <a:ext cx="5315189" cy="3535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90836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8E4163-E8EE-1592-76E7-0EE756A67C14}"/>
              </a:ext>
            </a:extLst>
          </p:cNvPr>
          <p:cNvSpPr txBox="1"/>
          <p:nvPr/>
        </p:nvSpPr>
        <p:spPr>
          <a:xfrm>
            <a:off x="5596501" y="489508"/>
            <a:ext cx="5754896" cy="16675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599"/>
              </a:spcAft>
            </a:pPr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Random Forest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F2B64-1166-6AD2-6866-6D96A684E03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3051" y="2061526"/>
            <a:ext cx="5270398" cy="35418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309A92-07C3-4F0D-C871-53E1A4164360}"/>
              </a:ext>
            </a:extLst>
          </p:cNvPr>
          <p:cNvSpPr txBox="1"/>
          <p:nvPr/>
        </p:nvSpPr>
        <p:spPr>
          <a:xfrm>
            <a:off x="5596502" y="2405894"/>
            <a:ext cx="5754896" cy="31974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6" indent="-228600">
              <a:lnSpc>
                <a:spcPct val="90000"/>
              </a:lnSpc>
              <a:spcAft>
                <a:spcPts val="599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Ensemble of Decision Trees</a:t>
            </a:r>
            <a:r>
              <a:rPr lang="en-US" sz="1600" dirty="0"/>
              <a:t> – Random Forest is an ensemble technique that aggregates many individual trees, reducing overfitting and improving predictive performance.</a:t>
            </a:r>
          </a:p>
          <a:p>
            <a:pPr marL="285756" indent="-228600">
              <a:lnSpc>
                <a:spcPct val="90000"/>
              </a:lnSpc>
              <a:spcAft>
                <a:spcPts val="599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Random Subset of Features</a:t>
            </a:r>
            <a:r>
              <a:rPr lang="en-US" sz="1600" dirty="0"/>
              <a:t> – Each tree is trained on a random selection of features, promoting diversity and robustness.</a:t>
            </a:r>
          </a:p>
          <a:p>
            <a:pPr marL="285756" indent="-228600">
              <a:lnSpc>
                <a:spcPct val="90000"/>
              </a:lnSpc>
              <a:spcAft>
                <a:spcPts val="599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Handles Complex Data</a:t>
            </a:r>
            <a:r>
              <a:rPr lang="en-US" sz="1600" dirty="0"/>
              <a:t> – Particularly effective on high-dimensional data like census records with numerous attributes.</a:t>
            </a:r>
          </a:p>
          <a:p>
            <a:pPr marL="285756" indent="-228600">
              <a:lnSpc>
                <a:spcPct val="90000"/>
              </a:lnSpc>
              <a:spcAft>
                <a:spcPts val="599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Predictive Stability</a:t>
            </a:r>
            <a:r>
              <a:rPr lang="en-US" sz="1600" dirty="0"/>
              <a:t> – By averaging multiple trees, Random Forest often delivers more consistent and reliable outcomes than a single decision tree.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31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801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A13F4BE-4411-DE8D-D074-7F7EAC0B8678}"/>
              </a:ext>
            </a:extLst>
          </p:cNvPr>
          <p:cNvSpPr txBox="1"/>
          <p:nvPr/>
        </p:nvSpPr>
        <p:spPr>
          <a:xfrm>
            <a:off x="755484" y="739836"/>
            <a:ext cx="3702580" cy="1616203"/>
          </a:xfrm>
          <a:prstGeom prst="rect">
            <a:avLst/>
          </a:prstGeom>
        </p:spPr>
        <p:txBody>
          <a:bodyPr vert="horz" lIns="91440" tIns="45721" rIns="91440" bIns="45721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599"/>
              </a:spcAft>
            </a:pPr>
            <a:r>
              <a:rPr lang="en-US" sz="3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LightGBM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CBA18D-6F93-0D64-0C26-1A28A254B802}"/>
              </a:ext>
            </a:extLst>
          </p:cNvPr>
          <p:cNvSpPr txBox="1"/>
          <p:nvPr/>
        </p:nvSpPr>
        <p:spPr>
          <a:xfrm>
            <a:off x="755486" y="2459117"/>
            <a:ext cx="3702578" cy="3524825"/>
          </a:xfrm>
          <a:prstGeom prst="rect">
            <a:avLst/>
          </a:prstGeom>
        </p:spPr>
        <p:txBody>
          <a:bodyPr vert="horz" lIns="91440" tIns="45721" rIns="91440" bIns="45721" rtlCol="0">
            <a:normAutofit/>
          </a:bodyPr>
          <a:lstStyle/>
          <a:p>
            <a:pPr marL="285756" indent="-228605">
              <a:lnSpc>
                <a:spcPct val="90000"/>
              </a:lnSpc>
              <a:spcAft>
                <a:spcPts val="599"/>
              </a:spcAft>
              <a:buFont typeface="Arial" panose="020B0604020202020204" pitchFamily="34" charset="0"/>
              <a:buChar char="•"/>
            </a:pPr>
            <a:r>
              <a:rPr lang="en-US" sz="1300" b="1">
                <a:solidFill>
                  <a:srgbClr val="FFFFFF"/>
                </a:solidFill>
              </a:rPr>
              <a:t>High Performance with Large Data</a:t>
            </a:r>
            <a:r>
              <a:rPr lang="en-US" sz="1300">
                <a:solidFill>
                  <a:srgbClr val="FFFFFF"/>
                </a:solidFill>
              </a:rPr>
              <a:t> – Light Gradient Boosting Machine is designed for speed, efficiency, and large-scale data, making it ideal for extensive census-based features.</a:t>
            </a:r>
          </a:p>
          <a:p>
            <a:pPr marL="285756" indent="-228605">
              <a:lnSpc>
                <a:spcPct val="90000"/>
              </a:lnSpc>
              <a:spcAft>
                <a:spcPts val="599"/>
              </a:spcAft>
              <a:buFont typeface="Arial" panose="020B0604020202020204" pitchFamily="34" charset="0"/>
              <a:buChar char="•"/>
            </a:pPr>
            <a:r>
              <a:rPr lang="en-US" sz="1300" b="1">
                <a:solidFill>
                  <a:srgbClr val="FFFFFF"/>
                </a:solidFill>
              </a:rPr>
              <a:t>Gradient Boosting Framework </a:t>
            </a:r>
            <a:r>
              <a:rPr lang="en-US" sz="1300">
                <a:solidFill>
                  <a:srgbClr val="FFFFFF"/>
                </a:solidFill>
              </a:rPr>
              <a:t>– It refines predictions iteratively, boosting overall accuracy by building on previous model errors.</a:t>
            </a:r>
          </a:p>
          <a:p>
            <a:pPr marL="285756" indent="-228605">
              <a:lnSpc>
                <a:spcPct val="90000"/>
              </a:lnSpc>
              <a:spcAft>
                <a:spcPts val="599"/>
              </a:spcAft>
              <a:buFont typeface="Arial" panose="020B0604020202020204" pitchFamily="34" charset="0"/>
              <a:buChar char="•"/>
            </a:pPr>
            <a:r>
              <a:rPr lang="en-US" sz="1300" b="1">
                <a:solidFill>
                  <a:srgbClr val="FFFFFF"/>
                </a:solidFill>
              </a:rPr>
              <a:t>Leaf-Wise Tree Growth </a:t>
            </a:r>
            <a:r>
              <a:rPr lang="en-US" sz="1300">
                <a:solidFill>
                  <a:srgbClr val="FFFFFF"/>
                </a:solidFill>
              </a:rPr>
              <a:t>– Rather than expanding level by level, LightGBM splits leaves that most reduce error, improving precision for complex datasets.</a:t>
            </a:r>
          </a:p>
          <a:p>
            <a:pPr marL="285756" indent="-228605">
              <a:lnSpc>
                <a:spcPct val="90000"/>
              </a:lnSpc>
              <a:spcAft>
                <a:spcPts val="599"/>
              </a:spcAft>
              <a:buFont typeface="Arial" panose="020B0604020202020204" pitchFamily="34" charset="0"/>
              <a:buChar char="•"/>
            </a:pPr>
            <a:r>
              <a:rPr lang="en-US" sz="1300" b="1">
                <a:solidFill>
                  <a:srgbClr val="FFFFFF"/>
                </a:solidFill>
              </a:rPr>
              <a:t>Highly Scalable </a:t>
            </a:r>
            <a:r>
              <a:rPr lang="en-US" sz="1300">
                <a:solidFill>
                  <a:srgbClr val="FFFFFF"/>
                </a:solidFill>
              </a:rPr>
              <a:t>– Works well in distributed and parallel environments, enabling quicker experimentation with census data.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3856DC8-9328-42C0-B1A5-52AA46E7B74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05306" y="2816777"/>
            <a:ext cx="5407002" cy="122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823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7D0A5-B551-56F0-3240-8FBCE2DB41A9}"/>
              </a:ext>
            </a:extLst>
          </p:cNvPr>
          <p:cNvSpPr txBox="1"/>
          <p:nvPr/>
        </p:nvSpPr>
        <p:spPr>
          <a:xfrm>
            <a:off x="5232404" y="1641756"/>
            <a:ext cx="6140449" cy="1323439"/>
          </a:xfrm>
          <a:prstGeom prst="rect">
            <a:avLst/>
          </a:prstGeom>
        </p:spPr>
        <p:txBody>
          <a:bodyPr vert="horz" lIns="91440" tIns="45721" rIns="91440" bIns="45721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599"/>
              </a:spcAft>
            </a:pPr>
            <a:r>
              <a:rPr lang="en-US" sz="40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XGBoost</a:t>
            </a:r>
            <a:endParaRPr lang="en-US" sz="4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6AB285A-81F9-42F0-A9FD-0058EB46E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08FF3E0-ABFD-4639-B6D5-59DC3C504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05F28668-2B20-456B-B40F-9496D0A015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801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345261A6-F525-4DE2-99D5-BD04602D34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801" dirty="0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726B9BC-5A36-4E2B-ACA8-E750DAF63C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3D8668E-61B9-48EF-9EBA-555647BA6D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3B5CB98A-8493-4791-B351-0BC590BB9AC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1801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4CA2FB47-60A5-434E-9BA4-1FF65518A12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1801"/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06D9D90-1212-40FF-BAB0-8A661FC855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903898C6-CE98-4636-8CE5-5172BD2B9B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1801"/>
                </a:p>
              </p:txBody>
            </p:sp>
            <p:sp>
              <p:nvSpPr>
                <p:cNvPr id="28" name="Freeform: Shape 17">
                  <a:extLst>
                    <a:ext uri="{FF2B5EF4-FFF2-40B4-BE49-F238E27FC236}">
                      <a16:creationId xmlns:a16="http://schemas.microsoft.com/office/drawing/2014/main" id="{F5326F39-37DB-4935-9AD9-746655D5DD0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1801" dirty="0"/>
                </a:p>
              </p:txBody>
            </p:sp>
          </p:grp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FD7EFB5-BFCC-0D04-4AEF-989B7E9F85F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35025" y="3206565"/>
            <a:ext cx="2663825" cy="1025050"/>
          </a:xfrm>
          <a:prstGeom prst="rect">
            <a:avLst/>
          </a:prstGeom>
        </p:spPr>
      </p:pic>
      <p:graphicFrame>
        <p:nvGraphicFramePr>
          <p:cNvPr id="32" name="TextBox 2">
            <a:extLst>
              <a:ext uri="{FF2B5EF4-FFF2-40B4-BE49-F238E27FC236}">
                <a16:creationId xmlns:a16="http://schemas.microsoft.com/office/drawing/2014/main" id="{6CA61BF0-8A88-22CF-13E0-11AF4DC497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241691"/>
              </p:ext>
            </p:extLst>
          </p:nvPr>
        </p:nvGraphicFramePr>
        <p:xfrm>
          <a:off x="5232405" y="3146400"/>
          <a:ext cx="6140449" cy="2865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15627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6" name="Rectangle 1035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53DD80-86CD-1572-9508-4606488FA891}"/>
              </a:ext>
            </a:extLst>
          </p:cNvPr>
          <p:cNvSpPr txBox="1"/>
          <p:nvPr/>
        </p:nvSpPr>
        <p:spPr>
          <a:xfrm>
            <a:off x="1136398" y="502022"/>
            <a:ext cx="5323714" cy="1642970"/>
          </a:xfrm>
          <a:prstGeom prst="rect">
            <a:avLst/>
          </a:prstGeom>
        </p:spPr>
        <p:txBody>
          <a:bodyPr vert="horz" lIns="91440" tIns="45721" rIns="91440" bIns="45721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599"/>
              </a:spcAft>
            </a:pPr>
            <a:r>
              <a:rPr lang="en-US" sz="4000" dirty="0">
                <a:latin typeface="+mj-lt"/>
                <a:ea typeface="+mj-ea"/>
                <a:cs typeface="+mj-cs"/>
              </a:rPr>
              <a:t>Logistic Regression</a:t>
            </a:r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5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5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4" y="-9"/>
            <a:ext cx="3611467" cy="6857998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pic>
        <p:nvPicPr>
          <p:cNvPr id="1026" name="Picture 2" descr="Logistic Regression - Sigmoid Function">
            <a:extLst>
              <a:ext uri="{FF2B5EF4-FFF2-40B4-BE49-F238E27FC236}">
                <a16:creationId xmlns:a16="http://schemas.microsoft.com/office/drawing/2014/main" id="{4B913587-4293-1DD2-A8C1-F28E9E045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75967" y="2051878"/>
            <a:ext cx="4170530" cy="278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41" name="TextBox 2">
            <a:extLst>
              <a:ext uri="{FF2B5EF4-FFF2-40B4-BE49-F238E27FC236}">
                <a16:creationId xmlns:a16="http://schemas.microsoft.com/office/drawing/2014/main" id="{BCFA7F19-0D11-6175-511C-9BDFD2A577B0}"/>
              </a:ext>
            </a:extLst>
          </p:cNvPr>
          <p:cNvGraphicFramePr/>
          <p:nvPr/>
        </p:nvGraphicFramePr>
        <p:xfrm>
          <a:off x="1144925" y="2405897"/>
          <a:ext cx="5315189" cy="3535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78933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8128A6-AB07-C1E8-1AF7-7114904EFBC1}"/>
              </a:ext>
            </a:extLst>
          </p:cNvPr>
          <p:cNvSpPr txBox="1"/>
          <p:nvPr/>
        </p:nvSpPr>
        <p:spPr>
          <a:xfrm>
            <a:off x="1136398" y="502022"/>
            <a:ext cx="5323714" cy="1642970"/>
          </a:xfrm>
          <a:prstGeom prst="rect">
            <a:avLst/>
          </a:prstGeom>
        </p:spPr>
        <p:txBody>
          <a:bodyPr vert="horz" lIns="91440" tIns="45721" rIns="91440" bIns="45721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599"/>
              </a:spcAft>
            </a:pPr>
            <a:r>
              <a:rPr lang="en-US" sz="4000">
                <a:latin typeface="+mj-lt"/>
                <a:ea typeface="+mj-ea"/>
                <a:cs typeface="+mj-cs"/>
              </a:rPr>
              <a:t>Introducing Census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16EC52-EF46-3F16-B57F-1623218D948B}"/>
              </a:ext>
            </a:extLst>
          </p:cNvPr>
          <p:cNvSpPr txBox="1"/>
          <p:nvPr/>
        </p:nvSpPr>
        <p:spPr>
          <a:xfrm>
            <a:off x="1144925" y="2405897"/>
            <a:ext cx="5315189" cy="3535083"/>
          </a:xfrm>
          <a:prstGeom prst="rect">
            <a:avLst/>
          </a:prstGeom>
        </p:spPr>
        <p:txBody>
          <a:bodyPr vert="horz" lIns="91440" tIns="45721" rIns="91440" bIns="45721" rtlCol="0" anchor="t">
            <a:normAutofit fontScale="92500" lnSpcReduction="20000"/>
          </a:bodyPr>
          <a:lstStyle/>
          <a:p>
            <a:pPr indent="-228605">
              <a:lnSpc>
                <a:spcPct val="90000"/>
              </a:lnSpc>
              <a:spcAft>
                <a:spcPts val="599"/>
              </a:spcAft>
              <a:buFont typeface="Arial" panose="020B0604020202020204" pitchFamily="34" charset="0"/>
              <a:buChar char="•"/>
            </a:pPr>
            <a:r>
              <a:rPr lang="en-US" sz="2000"/>
              <a:t>Census data provides extensive information about a population:</a:t>
            </a:r>
          </a:p>
          <a:p>
            <a:pPr lvl="1" indent="-228605">
              <a:lnSpc>
                <a:spcPct val="90000"/>
              </a:lnSpc>
              <a:spcAft>
                <a:spcPts val="599"/>
              </a:spcAft>
              <a:buFont typeface="Arial" panose="020B0604020202020204" pitchFamily="34" charset="0"/>
              <a:buChar char="•"/>
            </a:pPr>
            <a:r>
              <a:rPr lang="en-US" sz="2000"/>
              <a:t>Age</a:t>
            </a:r>
          </a:p>
          <a:p>
            <a:pPr lvl="1" indent="-228605">
              <a:lnSpc>
                <a:spcPct val="90000"/>
              </a:lnSpc>
              <a:spcAft>
                <a:spcPts val="599"/>
              </a:spcAft>
              <a:buFont typeface="Arial" panose="020B0604020202020204" pitchFamily="34" charset="0"/>
              <a:buChar char="•"/>
            </a:pPr>
            <a:r>
              <a:rPr lang="en-US" sz="2000"/>
              <a:t>Education</a:t>
            </a:r>
          </a:p>
          <a:p>
            <a:pPr lvl="1" indent="-228605">
              <a:lnSpc>
                <a:spcPct val="90000"/>
              </a:lnSpc>
              <a:spcAft>
                <a:spcPts val="599"/>
              </a:spcAft>
              <a:buFont typeface="Arial" panose="020B0604020202020204" pitchFamily="34" charset="0"/>
              <a:buChar char="•"/>
            </a:pPr>
            <a:r>
              <a:rPr lang="en-US" sz="2000"/>
              <a:t>Work class</a:t>
            </a:r>
          </a:p>
          <a:p>
            <a:pPr lvl="1" indent="-228605">
              <a:lnSpc>
                <a:spcPct val="90000"/>
              </a:lnSpc>
              <a:spcAft>
                <a:spcPts val="599"/>
              </a:spcAft>
              <a:buFont typeface="Arial" panose="020B0604020202020204" pitchFamily="34" charset="0"/>
              <a:buChar char="•"/>
            </a:pPr>
            <a:r>
              <a:rPr lang="en-US" sz="2000"/>
              <a:t>Marital status</a:t>
            </a:r>
          </a:p>
          <a:p>
            <a:pPr lvl="1" indent="-228605">
              <a:lnSpc>
                <a:spcPct val="90000"/>
              </a:lnSpc>
              <a:spcAft>
                <a:spcPts val="599"/>
              </a:spcAft>
              <a:buFont typeface="Arial" panose="020B0604020202020204" pitchFamily="34" charset="0"/>
              <a:buChar char="•"/>
            </a:pPr>
            <a:r>
              <a:rPr lang="en-US" sz="2000"/>
              <a:t>Occupation</a:t>
            </a:r>
          </a:p>
          <a:p>
            <a:pPr lvl="1" indent="-228605">
              <a:lnSpc>
                <a:spcPct val="90000"/>
              </a:lnSpc>
              <a:spcAft>
                <a:spcPts val="599"/>
              </a:spcAft>
              <a:buFont typeface="Arial" panose="020B0604020202020204" pitchFamily="34" charset="0"/>
              <a:buChar char="•"/>
            </a:pPr>
            <a:r>
              <a:rPr lang="en-US" sz="2000"/>
              <a:t>Race</a:t>
            </a:r>
          </a:p>
          <a:p>
            <a:pPr lvl="1" indent="-228605">
              <a:lnSpc>
                <a:spcPct val="90000"/>
              </a:lnSpc>
              <a:spcAft>
                <a:spcPts val="599"/>
              </a:spcAft>
              <a:buFont typeface="Arial" panose="020B0604020202020204" pitchFamily="34" charset="0"/>
              <a:buChar char="•"/>
            </a:pPr>
            <a:r>
              <a:rPr lang="en-US" sz="2000"/>
              <a:t>Gender</a:t>
            </a:r>
          </a:p>
          <a:p>
            <a:pPr lvl="1" indent="-228605">
              <a:lnSpc>
                <a:spcPct val="90000"/>
              </a:lnSpc>
              <a:spcAft>
                <a:spcPts val="599"/>
              </a:spcAft>
              <a:buFont typeface="Arial" panose="020B0604020202020204" pitchFamily="34" charset="0"/>
              <a:buChar char="•"/>
            </a:pPr>
            <a:r>
              <a:rPr lang="en-US" sz="2000"/>
              <a:t>Capital gains/losses</a:t>
            </a:r>
          </a:p>
          <a:p>
            <a:pPr lvl="1" indent="-228605">
              <a:lnSpc>
                <a:spcPct val="90000"/>
              </a:lnSpc>
              <a:spcAft>
                <a:spcPts val="599"/>
              </a:spcAft>
              <a:buFont typeface="Arial" panose="020B0604020202020204" pitchFamily="34" charset="0"/>
              <a:buChar char="•"/>
            </a:pPr>
            <a:r>
              <a:rPr lang="en-US" sz="2000"/>
              <a:t>Hours per week</a:t>
            </a:r>
          </a:p>
          <a:p>
            <a:pPr lvl="1" indent="-228605">
              <a:lnSpc>
                <a:spcPct val="90000"/>
              </a:lnSpc>
              <a:spcAft>
                <a:spcPts val="599"/>
              </a:spcAft>
              <a:buFont typeface="Arial" panose="020B0604020202020204" pitchFamily="34" charset="0"/>
              <a:buChar char="•"/>
            </a:pPr>
            <a:r>
              <a:rPr lang="en-US" sz="2000"/>
              <a:t>Country of origin</a:t>
            </a:r>
            <a:endParaRPr 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5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5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4" y="-9"/>
            <a:ext cx="3611467" cy="6857998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44494D-9CDD-9105-B31B-11AD182776AD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75967" y="1359681"/>
            <a:ext cx="4170530" cy="417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389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9A6E48-AB1E-6165-AD61-7F4C829EE5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771"/>
          <a:stretch/>
        </p:blipFill>
        <p:spPr>
          <a:xfrm>
            <a:off x="630936" y="1611630"/>
            <a:ext cx="5458968" cy="439673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2A3A434-A8B3-569E-402F-1C77A7C42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 Nearest Neighbors</a:t>
            </a:r>
            <a:endParaRPr lang="en-US" dirty="0"/>
          </a:p>
        </p:txBody>
      </p:sp>
      <p:graphicFrame>
        <p:nvGraphicFramePr>
          <p:cNvPr id="20" name="TextBox 3">
            <a:extLst>
              <a:ext uri="{FF2B5EF4-FFF2-40B4-BE49-F238E27FC236}">
                <a16:creationId xmlns:a16="http://schemas.microsoft.com/office/drawing/2014/main" id="{B1C3EA03-339B-45A1-06F8-D6DC15935956}"/>
              </a:ext>
            </a:extLst>
          </p:cNvPr>
          <p:cNvGraphicFramePr/>
          <p:nvPr/>
        </p:nvGraphicFramePr>
        <p:xfrm>
          <a:off x="6739128" y="2664886"/>
          <a:ext cx="4818888" cy="35507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7199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28B030-A2D7-6A26-EA06-0370232B7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10515600" cy="20570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DCFF98-6EE1-4135-268D-9215AD3F9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414489"/>
            <a:ext cx="6279318" cy="14220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51A77D-2F23-83D8-FE62-4E65AC915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793" y="3414489"/>
            <a:ext cx="5587158" cy="31560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9D23980-4B3B-6E19-3AC4-16CD7200F6C8}"/>
              </a:ext>
            </a:extLst>
          </p:cNvPr>
          <p:cNvSpPr txBox="1"/>
          <p:nvPr/>
        </p:nvSpPr>
        <p:spPr>
          <a:xfrm>
            <a:off x="428025" y="2614232"/>
            <a:ext cx="314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Set Metrics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8858EA-191C-EDB1-6E2E-A071ED3298EF}"/>
              </a:ext>
            </a:extLst>
          </p:cNvPr>
          <p:cNvSpPr txBox="1"/>
          <p:nvPr/>
        </p:nvSpPr>
        <p:spPr>
          <a:xfrm>
            <a:off x="8609728" y="2614232"/>
            <a:ext cx="314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 Set Metrics</a:t>
            </a:r>
          </a:p>
        </p:txBody>
      </p:sp>
    </p:spTree>
    <p:extLst>
      <p:ext uri="{BB962C8B-B14F-4D97-AF65-F5344CB8AC3E}">
        <p14:creationId xmlns:p14="http://schemas.microsoft.com/office/powerpoint/2010/main" val="3253211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3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36D86D-8732-22F9-AFE0-16C365AB0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5278130-DFE0-457B-8698-88DF69019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F99531B-1681-4D6E-BECB-18325B33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ACA89D6-FA75-4328-B5ED-3017011C81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7DB774-DA4A-2E9D-3A0E-7A8ABD8AA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99" y="576263"/>
            <a:ext cx="3708479" cy="29676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800"/>
              <a:t>Results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9B0EACE-B423-492D-BB64-58B3348CE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4116" y="-7449"/>
            <a:ext cx="3321279" cy="718529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>
                  <a:alpha val="2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E690A0-C1F3-35B4-2112-CF84B4011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119" y="705101"/>
            <a:ext cx="3309526" cy="2382858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2124549-870A-21ED-3FC5-1C341B85A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772" y="705101"/>
            <a:ext cx="3321365" cy="2192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7306FB-A552-F642-CD63-C2EECDC37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4119" y="3693440"/>
            <a:ext cx="3309526" cy="242160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3807ACF-B00D-4FAE-882D-706157357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65934" y="6026512"/>
            <a:ext cx="3299677" cy="829999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>
                  <a:alpha val="25000"/>
                </a:schemeClr>
              </a:solidFill>
            </a:endParaRP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5869C9DB-30E0-9139-6C71-09B3E6092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3772" y="3723662"/>
            <a:ext cx="3321365" cy="2391382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D28AB17-F6FA-4C53-B3E3-D0A39D4A3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EFADC67-92A1-44FB-8691-D8CD71A21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071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1F4135-E398-8199-0A26-6E8909177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BAC7F4-C710-CBD5-C023-8E0143C23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617" y="1344"/>
            <a:ext cx="5180802" cy="6861991"/>
          </a:xfrm>
          <a:prstGeom prst="rect">
            <a:avLst/>
          </a:prstGeom>
        </p:spPr>
      </p:pic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3" y="623275"/>
            <a:ext cx="401217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FBD02-A4C1-E1F4-94B0-41923D157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497" y="1056640"/>
            <a:ext cx="3197660" cy="3125746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Feature Importances</a:t>
            </a:r>
          </a:p>
        </p:txBody>
      </p:sp>
    </p:spTree>
    <p:extLst>
      <p:ext uri="{BB962C8B-B14F-4D97-AF65-F5344CB8AC3E}">
        <p14:creationId xmlns:p14="http://schemas.microsoft.com/office/powerpoint/2010/main" val="2292184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1E4616-43CF-062B-DF5A-5A9E21B7351A}"/>
              </a:ext>
            </a:extLst>
          </p:cNvPr>
          <p:cNvPicPr>
            <a:picLocks/>
          </p:cNvPicPr>
          <p:nvPr/>
        </p:nvPicPr>
        <p:blipFill>
          <a:blip r:embed="rId2"/>
          <a:srcRect b="23533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2ADD71-3E4C-E3B2-CE63-2A4749147882}"/>
              </a:ext>
            </a:extLst>
          </p:cNvPr>
          <p:cNvSpPr txBox="1"/>
          <p:nvPr/>
        </p:nvSpPr>
        <p:spPr>
          <a:xfrm>
            <a:off x="7531610" y="365125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599"/>
              </a:spcAft>
            </a:pPr>
            <a:r>
              <a:rPr lang="en-US" sz="4000"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310021-25E7-E123-FC55-A31D69410CED}"/>
              </a:ext>
            </a:extLst>
          </p:cNvPr>
          <p:cNvSpPr txBox="1"/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6" indent="-228600">
              <a:lnSpc>
                <a:spcPct val="90000"/>
              </a:lnSpc>
              <a:spcAft>
                <a:spcPts val="599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Census data is a rich resource for income-level prediction.</a:t>
            </a:r>
          </a:p>
          <a:p>
            <a:pPr marL="285756" indent="-228600">
              <a:lnSpc>
                <a:spcPct val="90000"/>
              </a:lnSpc>
              <a:spcAft>
                <a:spcPts val="599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Each model brings unique strengths:</a:t>
            </a:r>
          </a:p>
          <a:p>
            <a:pPr marL="742965" lvl="1" indent="-228600">
              <a:lnSpc>
                <a:spcPct val="90000"/>
              </a:lnSpc>
              <a:spcAft>
                <a:spcPts val="599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Random Forest: Ensemble of decision trees that reduces overfitting.</a:t>
            </a:r>
          </a:p>
          <a:p>
            <a:pPr marL="742965" lvl="1" indent="-228600">
              <a:lnSpc>
                <a:spcPct val="90000"/>
              </a:lnSpc>
              <a:spcAft>
                <a:spcPts val="599"/>
              </a:spcAft>
              <a:buFont typeface="Arial" panose="020B0604020202020204" pitchFamily="34" charset="0"/>
              <a:buChar char="•"/>
            </a:pPr>
            <a:r>
              <a:rPr lang="en-US" sz="1100" dirty="0" err="1"/>
              <a:t>LightGBM</a:t>
            </a:r>
            <a:r>
              <a:rPr lang="en-US" sz="1100" dirty="0"/>
              <a:t>: Rapid training and scalable to large datasets.
</a:t>
            </a:r>
            <a:r>
              <a:rPr lang="en-US" sz="1100" dirty="0" err="1"/>
              <a:t>XGBoost</a:t>
            </a:r>
            <a:r>
              <a:rPr lang="en-US" sz="1100" dirty="0"/>
              <a:t>: Highly optimized for speed and performance on tabular data.</a:t>
            </a:r>
          </a:p>
          <a:p>
            <a:pPr marL="742965" lvl="1" indent="-228600">
              <a:lnSpc>
                <a:spcPct val="90000"/>
              </a:lnSpc>
              <a:spcAft>
                <a:spcPts val="599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Logistic Regression: Simple, transparent, interpretable model.</a:t>
            </a:r>
          </a:p>
          <a:p>
            <a:pPr marL="742965" lvl="1" indent="-228600">
              <a:lnSpc>
                <a:spcPct val="90000"/>
              </a:lnSpc>
              <a:spcAft>
                <a:spcPts val="599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KNN: Simple, non-parametric, lazy learner, fast.</a:t>
            </a:r>
          </a:p>
          <a:p>
            <a:pPr marL="285756" indent="-228600">
              <a:lnSpc>
                <a:spcPct val="90000"/>
              </a:lnSpc>
              <a:spcAft>
                <a:spcPts val="599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Choosing the right model depends on data size, complexity, and interpretability needs.</a:t>
            </a:r>
          </a:p>
          <a:p>
            <a:pPr marL="285756" indent="-228600">
              <a:lnSpc>
                <a:spcPct val="90000"/>
              </a:lnSpc>
              <a:spcAft>
                <a:spcPts val="599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Combined with domain expertise, these techniques can yield meaningful insights into income distribution and inform policy.</a:t>
            </a:r>
          </a:p>
        </p:txBody>
      </p:sp>
    </p:spTree>
    <p:extLst>
      <p:ext uri="{BB962C8B-B14F-4D97-AF65-F5344CB8AC3E}">
        <p14:creationId xmlns:p14="http://schemas.microsoft.com/office/powerpoint/2010/main" val="4284562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A5D539-F460-FAAF-14EF-124E40ADEF1A}"/>
              </a:ext>
            </a:extLst>
          </p:cNvPr>
          <p:cNvSpPr txBox="1"/>
          <p:nvPr/>
        </p:nvSpPr>
        <p:spPr>
          <a:xfrm>
            <a:off x="1136398" y="502022"/>
            <a:ext cx="5323714" cy="1642970"/>
          </a:xfrm>
          <a:prstGeom prst="rect">
            <a:avLst/>
          </a:prstGeom>
        </p:spPr>
        <p:txBody>
          <a:bodyPr vert="horz" lIns="91440" tIns="45721" rIns="91440" bIns="45721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599"/>
              </a:spcAft>
            </a:pPr>
            <a:r>
              <a:rPr lang="en-US" sz="4000">
                <a:latin typeface="+mj-lt"/>
                <a:ea typeface="+mj-ea"/>
                <a:cs typeface="+mj-cs"/>
              </a:rPr>
              <a:t>Why Census Data Matters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5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5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4" y="-9"/>
            <a:ext cx="3611467" cy="6857998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43195A-F1B2-3CD0-7DD1-F8255FF73BA2}"/>
              </a:ext>
            </a:extLst>
          </p:cNvPr>
          <p:cNvPicPr>
            <a:picLocks/>
          </p:cNvPicPr>
          <p:nvPr/>
        </p:nvPicPr>
        <p:blipFill>
          <a:blip r:embed="rId2"/>
          <a:srcRect t="7892"/>
          <a:stretch/>
        </p:blipFill>
        <p:spPr>
          <a:xfrm>
            <a:off x="7075967" y="1966011"/>
            <a:ext cx="4170530" cy="2957872"/>
          </a:xfrm>
          <a:prstGeom prst="rect">
            <a:avLst/>
          </a:prstGeom>
        </p:spPr>
      </p:pic>
      <p:graphicFrame>
        <p:nvGraphicFramePr>
          <p:cNvPr id="50" name="TextBox 2">
            <a:extLst>
              <a:ext uri="{FF2B5EF4-FFF2-40B4-BE49-F238E27FC236}">
                <a16:creationId xmlns:a16="http://schemas.microsoft.com/office/drawing/2014/main" id="{1205EBA2-5751-F70F-8941-1FE023C719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1087249"/>
              </p:ext>
            </p:extLst>
          </p:nvPr>
        </p:nvGraphicFramePr>
        <p:xfrm>
          <a:off x="1144925" y="2405897"/>
          <a:ext cx="5315189" cy="3535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23526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4ABED5-5C93-24CC-4CE2-6DA0ABAE679A}"/>
              </a:ext>
            </a:extLst>
          </p:cNvPr>
          <p:cNvSpPr txBox="1"/>
          <p:nvPr/>
        </p:nvSpPr>
        <p:spPr>
          <a:xfrm>
            <a:off x="1136398" y="502022"/>
            <a:ext cx="5323714" cy="1642970"/>
          </a:xfrm>
          <a:prstGeom prst="rect">
            <a:avLst/>
          </a:prstGeom>
        </p:spPr>
        <p:txBody>
          <a:bodyPr vert="horz" lIns="91440" tIns="45721" rIns="91440" bIns="45721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599"/>
              </a:spcAft>
            </a:pPr>
            <a:r>
              <a:rPr lang="en-US" sz="4000">
                <a:latin typeface="+mj-lt"/>
                <a:ea typeface="+mj-ea"/>
                <a:cs typeface="+mj-cs"/>
              </a:rPr>
              <a:t>Challenges with Census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5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5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4" y="-9"/>
            <a:ext cx="3611467" cy="6857998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B44351-6FA6-EF1C-0C09-71569C2DBA2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75967" y="1881001"/>
            <a:ext cx="4170530" cy="3127897"/>
          </a:xfrm>
          <a:prstGeom prst="rect">
            <a:avLst/>
          </a:prstGeom>
        </p:spPr>
      </p:pic>
      <p:graphicFrame>
        <p:nvGraphicFramePr>
          <p:cNvPr id="20" name="TextBox 2">
            <a:extLst>
              <a:ext uri="{FF2B5EF4-FFF2-40B4-BE49-F238E27FC236}">
                <a16:creationId xmlns:a16="http://schemas.microsoft.com/office/drawing/2014/main" id="{AE513C86-04B6-EDAD-891E-465F8BD488D9}"/>
              </a:ext>
            </a:extLst>
          </p:cNvPr>
          <p:cNvGraphicFramePr/>
          <p:nvPr/>
        </p:nvGraphicFramePr>
        <p:xfrm>
          <a:off x="1144925" y="2405897"/>
          <a:ext cx="5315189" cy="3535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12149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FDF6A6-4BA0-800C-7540-B00CDCEE1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/>
              <a:t>Workflow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0F4D7FF-B047-6141-8620-65092362AB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348708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7753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D4694F-CBFD-ABD7-AA38-E37D712C8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6CAD91-5AA8-6BE3-4BAE-1A1B4BA20166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599"/>
              </a:spcAft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Raw Census Data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3B6722-72A0-621C-490C-6D7CE396C6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361893"/>
              </p:ext>
            </p:extLst>
          </p:nvPr>
        </p:nvGraphicFramePr>
        <p:xfrm>
          <a:off x="6271687" y="2043798"/>
          <a:ext cx="5835681" cy="471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414">
                  <a:extLst>
                    <a:ext uri="{9D8B030D-6E8A-4147-A177-3AD203B41FA5}">
                      <a16:colId xmlns:a16="http://schemas.microsoft.com/office/drawing/2014/main" val="505333481"/>
                    </a:ext>
                  </a:extLst>
                </a:gridCol>
                <a:gridCol w="3217366">
                  <a:extLst>
                    <a:ext uri="{9D8B030D-6E8A-4147-A177-3AD203B41FA5}">
                      <a16:colId xmlns:a16="http://schemas.microsoft.com/office/drawing/2014/main" val="1974088581"/>
                    </a:ext>
                  </a:extLst>
                </a:gridCol>
                <a:gridCol w="604551">
                  <a:extLst>
                    <a:ext uri="{9D8B030D-6E8A-4147-A177-3AD203B41FA5}">
                      <a16:colId xmlns:a16="http://schemas.microsoft.com/office/drawing/2014/main" val="2840339384"/>
                    </a:ext>
                  </a:extLst>
                </a:gridCol>
                <a:gridCol w="536936">
                  <a:extLst>
                    <a:ext uri="{9D8B030D-6E8A-4147-A177-3AD203B41FA5}">
                      <a16:colId xmlns:a16="http://schemas.microsoft.com/office/drawing/2014/main" val="1440348113"/>
                    </a:ext>
                  </a:extLst>
                </a:gridCol>
                <a:gridCol w="1090414">
                  <a:extLst>
                    <a:ext uri="{9D8B030D-6E8A-4147-A177-3AD203B41FA5}">
                      <a16:colId xmlns:a16="http://schemas.microsoft.com/office/drawing/2014/main" val="4282282478"/>
                    </a:ext>
                  </a:extLst>
                </a:gridCol>
              </a:tblGrid>
              <a:tr h="21436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#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Column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Count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Dtype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3807184338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state_of_previous_residence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object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2985521902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detailed_household_and_family_stat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object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1908491112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detailed_household_summary_in_household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object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1192848030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instance_weight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float64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1523887557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migration_code-change_in_msa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object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118727667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migration_code-change_in_reg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object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3601332373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migration_code-move_within_reg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object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2150604946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live_in_this_house_1_year_ago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object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1091863044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migration_prev_res_in_sunbelt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object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271907500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num_persons_worked_for_employer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int64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35800039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family_members_under_18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object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4002144624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country_of_birth_father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object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3580485594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country_of_birth_mother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object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2520267703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country_of_birth_self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object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2819366487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citizenship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object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1607345118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own_business_or_self_employed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int64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3202206570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fill_inc_questionnaire_for_veteran's_admin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object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3448768133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veterans_benefits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int64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2268548372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weeks_worked_in_year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int64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695114937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year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int64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1972444466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target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object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373754577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849AB5B-B065-3DC8-5F88-6BA450EA6C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428084"/>
              </p:ext>
            </p:extLst>
          </p:nvPr>
        </p:nvGraphicFramePr>
        <p:xfrm>
          <a:off x="84632" y="2043798"/>
          <a:ext cx="5878286" cy="471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164">
                  <a:extLst>
                    <a:ext uri="{9D8B030D-6E8A-4147-A177-3AD203B41FA5}">
                      <a16:colId xmlns:a16="http://schemas.microsoft.com/office/drawing/2014/main" val="2577525364"/>
                    </a:ext>
                  </a:extLst>
                </a:gridCol>
                <a:gridCol w="2670745">
                  <a:extLst>
                    <a:ext uri="{9D8B030D-6E8A-4147-A177-3AD203B41FA5}">
                      <a16:colId xmlns:a16="http://schemas.microsoft.com/office/drawing/2014/main" val="1379615955"/>
                    </a:ext>
                  </a:extLst>
                </a:gridCol>
                <a:gridCol w="601193">
                  <a:extLst>
                    <a:ext uri="{9D8B030D-6E8A-4147-A177-3AD203B41FA5}">
                      <a16:colId xmlns:a16="http://schemas.microsoft.com/office/drawing/2014/main" val="287111728"/>
                    </a:ext>
                  </a:extLst>
                </a:gridCol>
                <a:gridCol w="1107092">
                  <a:extLst>
                    <a:ext uri="{9D8B030D-6E8A-4147-A177-3AD203B41FA5}">
                      <a16:colId xmlns:a16="http://schemas.microsoft.com/office/drawing/2014/main" val="3288055816"/>
                    </a:ext>
                  </a:extLst>
                </a:gridCol>
                <a:gridCol w="1107092">
                  <a:extLst>
                    <a:ext uri="{9D8B030D-6E8A-4147-A177-3AD203B41FA5}">
                      <a16:colId xmlns:a16="http://schemas.microsoft.com/office/drawing/2014/main" val="3864878822"/>
                    </a:ext>
                  </a:extLst>
                </a:gridCol>
              </a:tblGrid>
              <a:tr h="21436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#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Column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Count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Dtype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2127883612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age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199523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int64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2854885992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class_of_worker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object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2832454570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detailed_industry_recode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int64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2913222035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detailed_occupation_recode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int64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3925728292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education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object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1785331127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wage_per_hour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int64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3088935261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enroll_in_edu_inst_last_wk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object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1210317067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marital_stat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object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1228175395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major_industry_code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object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2983842992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major_occupation_code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object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1288538833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race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object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4116783179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hispanic_origin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object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505211545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sex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object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3678985403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member_of_a_labor_union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object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3323231637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reason_for_unemployment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object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988202371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full_or_part_time_employment_stat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object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240096986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capital_gains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int64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1430091839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capital_losses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int64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3481110295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dividends_from_stocks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int64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4078271296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tax_filer_stat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object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3749250155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region_of_previous_residence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object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44179605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2687A09-0252-DE66-6B63-11AABBA9C5D5}"/>
              </a:ext>
            </a:extLst>
          </p:cNvPr>
          <p:cNvSpPr txBox="1"/>
          <p:nvPr/>
        </p:nvSpPr>
        <p:spPr>
          <a:xfrm>
            <a:off x="-3" y="1674466"/>
            <a:ext cx="730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has 199,523 records of 40 unique variables</a:t>
            </a:r>
          </a:p>
        </p:txBody>
      </p:sp>
    </p:spTree>
    <p:extLst>
      <p:ext uri="{BB962C8B-B14F-4D97-AF65-F5344CB8AC3E}">
        <p14:creationId xmlns:p14="http://schemas.microsoft.com/office/powerpoint/2010/main" val="3589806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2F6C6A-45E0-0A0D-EB99-ECACB115F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4CAEE9-2A9F-887B-7DC9-9B102A197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BE3151-836E-B121-D7F8-28A39F364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074273-63EB-E8A2-C6DE-7C786015E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24B054-673B-0227-01CA-2485C22C36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97A85E-EBCD-09E6-C742-8E814D873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Data Prep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24FED24-D955-3310-20DB-FEADF1084A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8967588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08790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E90059-66AF-5FE8-0540-DEDA99757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325ACAC7-5F50-954A-26CB-5A17D7B5C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F49733A-6C42-B234-9878-0285A9222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3F8692A-5835-314B-C5FE-1EF78F68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9F8DC9B-D096-6FB3-C8B8-5660B12E8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4EE141-89A2-B072-E7C1-EBD0B80C29F5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599"/>
              </a:spcAft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Prepped Census Data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81813BD-1D4E-D5C9-C47E-B2030AC4A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787198"/>
              </p:ext>
            </p:extLst>
          </p:nvPr>
        </p:nvGraphicFramePr>
        <p:xfrm>
          <a:off x="699713" y="1903303"/>
          <a:ext cx="4717960" cy="4954697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14687">
                  <a:extLst>
                    <a:ext uri="{9D8B030D-6E8A-4147-A177-3AD203B41FA5}">
                      <a16:colId xmlns:a16="http://schemas.microsoft.com/office/drawing/2014/main" val="860471004"/>
                    </a:ext>
                  </a:extLst>
                </a:gridCol>
                <a:gridCol w="2379771">
                  <a:extLst>
                    <a:ext uri="{9D8B030D-6E8A-4147-A177-3AD203B41FA5}">
                      <a16:colId xmlns:a16="http://schemas.microsoft.com/office/drawing/2014/main" val="1321351600"/>
                    </a:ext>
                  </a:extLst>
                </a:gridCol>
                <a:gridCol w="707834">
                  <a:extLst>
                    <a:ext uri="{9D8B030D-6E8A-4147-A177-3AD203B41FA5}">
                      <a16:colId xmlns:a16="http://schemas.microsoft.com/office/drawing/2014/main" val="1116746630"/>
                    </a:ext>
                  </a:extLst>
                </a:gridCol>
                <a:gridCol w="707834">
                  <a:extLst>
                    <a:ext uri="{9D8B030D-6E8A-4147-A177-3AD203B41FA5}">
                      <a16:colId xmlns:a16="http://schemas.microsoft.com/office/drawing/2014/main" val="108768998"/>
                    </a:ext>
                  </a:extLst>
                </a:gridCol>
                <a:gridCol w="707834">
                  <a:extLst>
                    <a:ext uri="{9D8B030D-6E8A-4147-A177-3AD203B41FA5}">
                      <a16:colId xmlns:a16="http://schemas.microsoft.com/office/drawing/2014/main" val="1495016739"/>
                    </a:ext>
                  </a:extLst>
                </a:gridCol>
              </a:tblGrid>
              <a:tr h="14617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#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Column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Count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</a:rPr>
                        <a:t>Dtype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2565263341"/>
                  </a:ext>
                </a:extLst>
              </a:tr>
              <a:tr h="14617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199523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int64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3166581179"/>
                  </a:ext>
                </a:extLst>
              </a:tr>
              <a:tr h="14617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class_of_worker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99278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object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587270500"/>
                  </a:ext>
                </a:extLst>
              </a:tr>
              <a:tr h="14617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</a:rPr>
                        <a:t>detailed_industry_recode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199523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int64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1834640795"/>
                  </a:ext>
                </a:extLst>
              </a:tr>
              <a:tr h="14617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detailed_occupation_recode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199523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int64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1352771132"/>
                  </a:ext>
                </a:extLst>
              </a:tr>
              <a:tr h="14617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education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199523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non-null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object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2963079689"/>
                  </a:ext>
                </a:extLst>
              </a:tr>
              <a:tr h="14617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wage_per_hour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11304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float64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2829917857"/>
                  </a:ext>
                </a:extLst>
              </a:tr>
              <a:tr h="14617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enroll_in_edu_inst_last_wk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12580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object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3712954002"/>
                  </a:ext>
                </a:extLst>
              </a:tr>
              <a:tr h="14617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marital_stat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199523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object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2112116975"/>
                  </a:ext>
                </a:extLst>
              </a:tr>
              <a:tr h="14617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</a:rPr>
                        <a:t>major_industry_code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98839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object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1131331960"/>
                  </a:ext>
                </a:extLst>
              </a:tr>
              <a:tr h="14617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major_occupation_code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98839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object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693853170"/>
                  </a:ext>
                </a:extLst>
              </a:tr>
              <a:tr h="14617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sex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199523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object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1422052487"/>
                  </a:ext>
                </a:extLst>
              </a:tr>
              <a:tr h="14617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member_of_a_labor_union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19064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object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3093817361"/>
                  </a:ext>
                </a:extLst>
              </a:tr>
              <a:tr h="14617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reason_for_unemployment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6070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object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535383269"/>
                  </a:ext>
                </a:extLst>
              </a:tr>
              <a:tr h="14617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full_or_part_time_employment_stat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199523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object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891344209"/>
                  </a:ext>
                </a:extLst>
              </a:tr>
              <a:tr h="14617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capital_gains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7379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float64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1467736329"/>
                  </a:ext>
                </a:extLst>
              </a:tr>
              <a:tr h="14617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capital_losses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3906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float64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2691273095"/>
                  </a:ext>
                </a:extLst>
              </a:tr>
              <a:tr h="14617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dividends_from_stocks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21141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float64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4272846088"/>
                  </a:ext>
                </a:extLst>
              </a:tr>
              <a:tr h="14617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tax_filer_stat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199523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object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2222452976"/>
                  </a:ext>
                </a:extLst>
              </a:tr>
              <a:tr h="14617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state_of_previous_residence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15065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object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1476901400"/>
                  </a:ext>
                </a:extLst>
              </a:tr>
              <a:tr h="14617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detailed_household_and_family_stat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199523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object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278212503"/>
                  </a:ext>
                </a:extLst>
              </a:tr>
              <a:tr h="27716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detailed_household_summary_in_household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199523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object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2554102585"/>
                  </a:ext>
                </a:extLst>
              </a:tr>
              <a:tr h="14617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migration_code-change_in_msa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97881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object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27442001"/>
                  </a:ext>
                </a:extLst>
              </a:tr>
              <a:tr h="14617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migration_code-change_in_reg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98311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object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1453960134"/>
                  </a:ext>
                </a:extLst>
              </a:tr>
              <a:tr h="14617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migration_code-move_within_reg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98311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object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1837491677"/>
                  </a:ext>
                </a:extLst>
              </a:tr>
              <a:tr h="14617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live_in_this_house_1_year_ago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98311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object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2327185010"/>
                  </a:ext>
                </a:extLst>
              </a:tr>
              <a:tr h="14617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migration_prev_res_in_sunbelt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15773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object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556039591"/>
                  </a:ext>
                </a:extLst>
              </a:tr>
              <a:tr h="14617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num_persons_worked_for_employer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103540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float64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3155368565"/>
                  </a:ext>
                </a:extLst>
              </a:tr>
              <a:tr h="14617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family_members_under_18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55291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object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3931723486"/>
                  </a:ext>
                </a:extLst>
              </a:tr>
              <a:tr h="14617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country_of_birth_father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192810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object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4150907588"/>
                  </a:ext>
                </a:extLst>
              </a:tr>
              <a:tr h="14617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country_of_birth_mother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193404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object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687591833"/>
                  </a:ext>
                </a:extLst>
              </a:tr>
              <a:tr h="14617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country_of_birth_self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196130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object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2298732627"/>
                  </a:ext>
                </a:extLst>
              </a:tr>
              <a:tr h="14617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citizenship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199523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object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300655135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323758-FE54-0C51-F497-ED46D07DEB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080143"/>
              </p:ext>
            </p:extLst>
          </p:nvPr>
        </p:nvGraphicFramePr>
        <p:xfrm>
          <a:off x="6446475" y="1903303"/>
          <a:ext cx="4522400" cy="483651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80896">
                  <a:extLst>
                    <a:ext uri="{9D8B030D-6E8A-4147-A177-3AD203B41FA5}">
                      <a16:colId xmlns:a16="http://schemas.microsoft.com/office/drawing/2014/main" val="2062525036"/>
                    </a:ext>
                  </a:extLst>
                </a:gridCol>
                <a:gridCol w="2209163">
                  <a:extLst>
                    <a:ext uri="{9D8B030D-6E8A-4147-A177-3AD203B41FA5}">
                      <a16:colId xmlns:a16="http://schemas.microsoft.com/office/drawing/2014/main" val="434430990"/>
                    </a:ext>
                  </a:extLst>
                </a:gridCol>
                <a:gridCol w="677447">
                  <a:extLst>
                    <a:ext uri="{9D8B030D-6E8A-4147-A177-3AD203B41FA5}">
                      <a16:colId xmlns:a16="http://schemas.microsoft.com/office/drawing/2014/main" val="2973373554"/>
                    </a:ext>
                  </a:extLst>
                </a:gridCol>
                <a:gridCol w="677447">
                  <a:extLst>
                    <a:ext uri="{9D8B030D-6E8A-4147-A177-3AD203B41FA5}">
                      <a16:colId xmlns:a16="http://schemas.microsoft.com/office/drawing/2014/main" val="1996298802"/>
                    </a:ext>
                  </a:extLst>
                </a:gridCol>
                <a:gridCol w="677447">
                  <a:extLst>
                    <a:ext uri="{9D8B030D-6E8A-4147-A177-3AD203B41FA5}">
                      <a16:colId xmlns:a16="http://schemas.microsoft.com/office/drawing/2014/main" val="3153140834"/>
                    </a:ext>
                  </a:extLst>
                </a:gridCol>
              </a:tblGrid>
              <a:tr h="15114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#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Column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Count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</a:rPr>
                        <a:t>Dtype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extLst>
                  <a:ext uri="{0D108BD9-81ED-4DB2-BD59-A6C34878D82A}">
                    <a16:rowId xmlns:a16="http://schemas.microsoft.com/office/drawing/2014/main" val="1617909805"/>
                  </a:ext>
                </a:extLst>
              </a:tr>
              <a:tr h="15114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</a:rPr>
                        <a:t>own_business_or_self_employed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18851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object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extLst>
                  <a:ext uri="{0D108BD9-81ED-4DB2-BD59-A6C34878D82A}">
                    <a16:rowId xmlns:a16="http://schemas.microsoft.com/office/drawing/2014/main" val="3535541164"/>
                  </a:ext>
                </a:extLst>
              </a:tr>
              <a:tr h="15114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fill_inc_questionnaire_for_veteran's_admin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object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extLst>
                  <a:ext uri="{0D108BD9-81ED-4DB2-BD59-A6C34878D82A}">
                    <a16:rowId xmlns:a16="http://schemas.microsoft.com/office/drawing/2014/main" val="1554192062"/>
                  </a:ext>
                </a:extLst>
              </a:tr>
              <a:tr h="15114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</a:rPr>
                        <a:t>veterans_benefits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199523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int64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extLst>
                  <a:ext uri="{0D108BD9-81ED-4DB2-BD59-A6C34878D82A}">
                    <a16:rowId xmlns:a16="http://schemas.microsoft.com/office/drawing/2014/main" val="2375782573"/>
                  </a:ext>
                </a:extLst>
              </a:tr>
              <a:tr h="15114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weeks_worked_in_year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103540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float64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extLst>
                  <a:ext uri="{0D108BD9-81ED-4DB2-BD59-A6C34878D82A}">
                    <a16:rowId xmlns:a16="http://schemas.microsoft.com/office/drawing/2014/main" val="2005160790"/>
                  </a:ext>
                </a:extLst>
              </a:tr>
              <a:tr h="15114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year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199523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category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extLst>
                  <a:ext uri="{0D108BD9-81ED-4DB2-BD59-A6C34878D82A}">
                    <a16:rowId xmlns:a16="http://schemas.microsoft.com/office/drawing/2014/main" val="3064998157"/>
                  </a:ext>
                </a:extLst>
              </a:tr>
              <a:tr h="15114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target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199523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object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extLst>
                  <a:ext uri="{0D108BD9-81ED-4DB2-BD59-A6C34878D82A}">
                    <a16:rowId xmlns:a16="http://schemas.microsoft.com/office/drawing/2014/main" val="2302554617"/>
                  </a:ext>
                </a:extLst>
              </a:tr>
              <a:tr h="15114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new_class_of_worker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98674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object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extLst>
                  <a:ext uri="{0D108BD9-81ED-4DB2-BD59-A6C34878D82A}">
                    <a16:rowId xmlns:a16="http://schemas.microsoft.com/office/drawing/2014/main" val="2434800964"/>
                  </a:ext>
                </a:extLst>
              </a:tr>
              <a:tr h="15114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moved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98311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object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extLst>
                  <a:ext uri="{0D108BD9-81ED-4DB2-BD59-A6C34878D82A}">
                    <a16:rowId xmlns:a16="http://schemas.microsoft.com/office/drawing/2014/main" val="2106940094"/>
                  </a:ext>
                </a:extLst>
              </a:tr>
              <a:tr h="15114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both_parents_present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55291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object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extLst>
                  <a:ext uri="{0D108BD9-81ED-4DB2-BD59-A6C34878D82A}">
                    <a16:rowId xmlns:a16="http://schemas.microsoft.com/office/drawing/2014/main" val="2916492545"/>
                  </a:ext>
                </a:extLst>
              </a:tr>
              <a:tr h="15114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american_father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192810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object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extLst>
                  <a:ext uri="{0D108BD9-81ED-4DB2-BD59-A6C34878D82A}">
                    <a16:rowId xmlns:a16="http://schemas.microsoft.com/office/drawing/2014/main" val="1953925523"/>
                  </a:ext>
                </a:extLst>
              </a:tr>
              <a:tr h="15114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american_mother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193404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object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extLst>
                  <a:ext uri="{0D108BD9-81ED-4DB2-BD59-A6C34878D82A}">
                    <a16:rowId xmlns:a16="http://schemas.microsoft.com/office/drawing/2014/main" val="3707361897"/>
                  </a:ext>
                </a:extLst>
              </a:tr>
              <a:tr h="15114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new_education_Bachelors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199523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float64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extLst>
                  <a:ext uri="{0D108BD9-81ED-4DB2-BD59-A6C34878D82A}">
                    <a16:rowId xmlns:a16="http://schemas.microsoft.com/office/drawing/2014/main" val="2490348728"/>
                  </a:ext>
                </a:extLst>
              </a:tr>
              <a:tr h="15114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new_education_Doctorate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199523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float64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extLst>
                  <a:ext uri="{0D108BD9-81ED-4DB2-BD59-A6C34878D82A}">
                    <a16:rowId xmlns:a16="http://schemas.microsoft.com/office/drawing/2014/main" val="2054233710"/>
                  </a:ext>
                </a:extLst>
              </a:tr>
              <a:tr h="15114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new_education_Masters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199523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float64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extLst>
                  <a:ext uri="{0D108BD9-81ED-4DB2-BD59-A6C34878D82A}">
                    <a16:rowId xmlns:a16="http://schemas.microsoft.com/office/drawing/2014/main" val="2814041513"/>
                  </a:ext>
                </a:extLst>
              </a:tr>
              <a:tr h="15114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new_education_NoDegree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199523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float64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extLst>
                  <a:ext uri="{0D108BD9-81ED-4DB2-BD59-A6C34878D82A}">
                    <a16:rowId xmlns:a16="http://schemas.microsoft.com/office/drawing/2014/main" val="1070364723"/>
                  </a:ext>
                </a:extLst>
              </a:tr>
              <a:tr h="15114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new_education_ProfSchool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199523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float64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extLst>
                  <a:ext uri="{0D108BD9-81ED-4DB2-BD59-A6C34878D82A}">
                    <a16:rowId xmlns:a16="http://schemas.microsoft.com/office/drawing/2014/main" val="4014695862"/>
                  </a:ext>
                </a:extLst>
              </a:tr>
              <a:tr h="15114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race_Asian or Pacific Islander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199523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float64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extLst>
                  <a:ext uri="{0D108BD9-81ED-4DB2-BD59-A6C34878D82A}">
                    <a16:rowId xmlns:a16="http://schemas.microsoft.com/office/drawing/2014/main" val="3202329665"/>
                  </a:ext>
                </a:extLst>
              </a:tr>
              <a:tr h="15114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race_Black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199523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float64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extLst>
                  <a:ext uri="{0D108BD9-81ED-4DB2-BD59-A6C34878D82A}">
                    <a16:rowId xmlns:a16="http://schemas.microsoft.com/office/drawing/2014/main" val="3188936416"/>
                  </a:ext>
                </a:extLst>
              </a:tr>
              <a:tr h="15114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race_Other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199523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float64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extLst>
                  <a:ext uri="{0D108BD9-81ED-4DB2-BD59-A6C34878D82A}">
                    <a16:rowId xmlns:a16="http://schemas.microsoft.com/office/drawing/2014/main" val="2230175734"/>
                  </a:ext>
                </a:extLst>
              </a:tr>
              <a:tr h="15114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race_White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199523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float64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extLst>
                  <a:ext uri="{0D108BD9-81ED-4DB2-BD59-A6C34878D82A}">
                    <a16:rowId xmlns:a16="http://schemas.microsoft.com/office/drawing/2014/main" val="3625588043"/>
                  </a:ext>
                </a:extLst>
              </a:tr>
              <a:tr h="15114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hispanic_origin_Central or South American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198343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float64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extLst>
                  <a:ext uri="{0D108BD9-81ED-4DB2-BD59-A6C34878D82A}">
                    <a16:rowId xmlns:a16="http://schemas.microsoft.com/office/drawing/2014/main" val="2079012506"/>
                  </a:ext>
                </a:extLst>
              </a:tr>
              <a:tr h="15114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hispanic_origin_Chicano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198343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float64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extLst>
                  <a:ext uri="{0D108BD9-81ED-4DB2-BD59-A6C34878D82A}">
                    <a16:rowId xmlns:a16="http://schemas.microsoft.com/office/drawing/2014/main" val="1748084412"/>
                  </a:ext>
                </a:extLst>
              </a:tr>
              <a:tr h="15114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hispanic_origin_Cuban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198343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float64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extLst>
                  <a:ext uri="{0D108BD9-81ED-4DB2-BD59-A6C34878D82A}">
                    <a16:rowId xmlns:a16="http://schemas.microsoft.com/office/drawing/2014/main" val="453267044"/>
                  </a:ext>
                </a:extLst>
              </a:tr>
              <a:tr h="15114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hispanic_origin_Mexican (Mexicano)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198343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float64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extLst>
                  <a:ext uri="{0D108BD9-81ED-4DB2-BD59-A6C34878D82A}">
                    <a16:rowId xmlns:a16="http://schemas.microsoft.com/office/drawing/2014/main" val="688673986"/>
                  </a:ext>
                </a:extLst>
              </a:tr>
              <a:tr h="15114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hispanic_origin_Mexican-American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198343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float64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extLst>
                  <a:ext uri="{0D108BD9-81ED-4DB2-BD59-A6C34878D82A}">
                    <a16:rowId xmlns:a16="http://schemas.microsoft.com/office/drawing/2014/main" val="4066481780"/>
                  </a:ext>
                </a:extLst>
              </a:tr>
              <a:tr h="15114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hispanic_origin_Other Spanish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198343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float64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extLst>
                  <a:ext uri="{0D108BD9-81ED-4DB2-BD59-A6C34878D82A}">
                    <a16:rowId xmlns:a16="http://schemas.microsoft.com/office/drawing/2014/main" val="588155902"/>
                  </a:ext>
                </a:extLst>
              </a:tr>
              <a:tr h="15114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hispanic_origin_Puerto Rican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198343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float64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extLst>
                  <a:ext uri="{0D108BD9-81ED-4DB2-BD59-A6C34878D82A}">
                    <a16:rowId xmlns:a16="http://schemas.microsoft.com/office/drawing/2014/main" val="1222178508"/>
                  </a:ext>
                </a:extLst>
              </a:tr>
              <a:tr h="15114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region_of_previous_residence_Midwest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15773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float64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extLst>
                  <a:ext uri="{0D108BD9-81ED-4DB2-BD59-A6C34878D82A}">
                    <a16:rowId xmlns:a16="http://schemas.microsoft.com/office/drawing/2014/main" val="2869393045"/>
                  </a:ext>
                </a:extLst>
              </a:tr>
              <a:tr h="15114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region_of_previous_residence_Northeast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15773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float64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extLst>
                  <a:ext uri="{0D108BD9-81ED-4DB2-BD59-A6C34878D82A}">
                    <a16:rowId xmlns:a16="http://schemas.microsoft.com/office/drawing/2014/main" val="2529329246"/>
                  </a:ext>
                </a:extLst>
              </a:tr>
              <a:tr h="15114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region_of_previous_residence_South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15773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float64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extLst>
                  <a:ext uri="{0D108BD9-81ED-4DB2-BD59-A6C34878D82A}">
                    <a16:rowId xmlns:a16="http://schemas.microsoft.com/office/drawing/2014/main" val="1041933545"/>
                  </a:ext>
                </a:extLst>
              </a:tr>
              <a:tr h="15114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region_of_previous_residence_West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15773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float64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extLst>
                  <a:ext uri="{0D108BD9-81ED-4DB2-BD59-A6C34878D82A}">
                    <a16:rowId xmlns:a16="http://schemas.microsoft.com/office/drawing/2014/main" val="35510912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9FC2924-934F-C05C-9D26-F9CED6D99A93}"/>
              </a:ext>
            </a:extLst>
          </p:cNvPr>
          <p:cNvSpPr txBox="1"/>
          <p:nvPr/>
        </p:nvSpPr>
        <p:spPr>
          <a:xfrm>
            <a:off x="699713" y="1570603"/>
            <a:ext cx="730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has 199,523 records of 63 unique variables</a:t>
            </a:r>
          </a:p>
        </p:txBody>
      </p:sp>
    </p:spTree>
    <p:extLst>
      <p:ext uri="{BB962C8B-B14F-4D97-AF65-F5344CB8AC3E}">
        <p14:creationId xmlns:p14="http://schemas.microsoft.com/office/powerpoint/2010/main" val="1432793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gital financial graph">
            <a:extLst>
              <a:ext uri="{FF2B5EF4-FFF2-40B4-BE49-F238E27FC236}">
                <a16:creationId xmlns:a16="http://schemas.microsoft.com/office/drawing/2014/main" id="{560F39BD-21CB-6992-DC0D-4E0455F129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293" r="2396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A892D9-610C-8A65-42B4-3B4E7D0DD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402" y="743447"/>
            <a:ext cx="344576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5200" dirty="0"/>
              <a:t>Exploratory Data Analysis II</a:t>
            </a:r>
          </a:p>
        </p:txBody>
      </p:sp>
    </p:spTree>
    <p:extLst>
      <p:ext uri="{BB962C8B-B14F-4D97-AF65-F5344CB8AC3E}">
        <p14:creationId xmlns:p14="http://schemas.microsoft.com/office/powerpoint/2010/main" val="1756115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4558</TotalTime>
  <Words>2312</Words>
  <Application>Microsoft Macintosh PowerPoint</Application>
  <PresentationFormat>Widescreen</PresentationFormat>
  <Paragraphs>845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Aptos</vt:lpstr>
      <vt:lpstr>Aptos Display</vt:lpstr>
      <vt:lpstr>Aptos Narrow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Workflow</vt:lpstr>
      <vt:lpstr>PowerPoint Presentation</vt:lpstr>
      <vt:lpstr>Data Prep</vt:lpstr>
      <vt:lpstr>PowerPoint Presentation</vt:lpstr>
      <vt:lpstr>Exploratory Data Analysis II</vt:lpstr>
      <vt:lpstr>PowerPoint Presentation</vt:lpstr>
      <vt:lpstr>PowerPoint Presentation</vt:lpstr>
      <vt:lpstr>PowerPoint Presentation</vt:lpstr>
      <vt:lpstr>PowerPoint Presentation</vt:lpstr>
      <vt:lpstr>SMOTE Effect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 Nearest Neighbors</vt:lpstr>
      <vt:lpstr>Results</vt:lpstr>
      <vt:lpstr>Results</vt:lpstr>
      <vt:lpstr>Feature Importances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Gandhi, Tanmay</dc:creator>
  <cp:lastModifiedBy>Gandhi, Tanmay</cp:lastModifiedBy>
  <cp:revision>11</cp:revision>
  <dcterms:created xsi:type="dcterms:W3CDTF">2025-03-10T17:04:07Z</dcterms:created>
  <dcterms:modified xsi:type="dcterms:W3CDTF">2025-03-14T05:54:50Z</dcterms:modified>
</cp:coreProperties>
</file>